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4" r:id="rId1"/>
  </p:sldMasterIdLst>
  <p:notesMasterIdLst>
    <p:notesMasterId r:id="rId59"/>
  </p:notesMasterIdLst>
  <p:handoutMasterIdLst>
    <p:handoutMasterId r:id="rId60"/>
  </p:handoutMasterIdLst>
  <p:sldIdLst>
    <p:sldId id="268" r:id="rId2"/>
    <p:sldId id="281" r:id="rId3"/>
    <p:sldId id="288" r:id="rId4"/>
    <p:sldId id="285" r:id="rId5"/>
    <p:sldId id="286" r:id="rId6"/>
    <p:sldId id="287" r:id="rId7"/>
    <p:sldId id="289" r:id="rId8"/>
    <p:sldId id="290" r:id="rId9"/>
    <p:sldId id="299" r:id="rId10"/>
    <p:sldId id="291" r:id="rId11"/>
    <p:sldId id="292" r:id="rId12"/>
    <p:sldId id="305" r:id="rId13"/>
    <p:sldId id="300" r:id="rId14"/>
    <p:sldId id="301" r:id="rId15"/>
    <p:sldId id="302" r:id="rId16"/>
    <p:sldId id="303" r:id="rId17"/>
    <p:sldId id="293" r:id="rId18"/>
    <p:sldId id="304" r:id="rId19"/>
    <p:sldId id="294" r:id="rId20"/>
    <p:sldId id="295" r:id="rId21"/>
    <p:sldId id="296" r:id="rId22"/>
    <p:sldId id="297" r:id="rId23"/>
    <p:sldId id="322" r:id="rId24"/>
    <p:sldId id="298" r:id="rId25"/>
    <p:sldId id="321" r:id="rId26"/>
    <p:sldId id="323" r:id="rId27"/>
    <p:sldId id="324" r:id="rId28"/>
    <p:sldId id="325" r:id="rId29"/>
    <p:sldId id="326" r:id="rId30"/>
    <p:sldId id="327" r:id="rId31"/>
    <p:sldId id="328" r:id="rId32"/>
    <p:sldId id="329" r:id="rId33"/>
    <p:sldId id="330" r:id="rId34"/>
    <p:sldId id="331" r:id="rId35"/>
    <p:sldId id="336" r:id="rId36"/>
    <p:sldId id="337" r:id="rId37"/>
    <p:sldId id="332" r:id="rId38"/>
    <p:sldId id="338" r:id="rId39"/>
    <p:sldId id="333" r:id="rId40"/>
    <p:sldId id="334" r:id="rId41"/>
    <p:sldId id="335" r:id="rId42"/>
    <p:sldId id="339" r:id="rId43"/>
    <p:sldId id="350" r:id="rId44"/>
    <p:sldId id="340" r:id="rId45"/>
    <p:sldId id="341" r:id="rId46"/>
    <p:sldId id="342" r:id="rId47"/>
    <p:sldId id="351" r:id="rId48"/>
    <p:sldId id="352" r:id="rId49"/>
    <p:sldId id="353" r:id="rId50"/>
    <p:sldId id="343" r:id="rId51"/>
    <p:sldId id="344" r:id="rId52"/>
    <p:sldId id="345" r:id="rId53"/>
    <p:sldId id="346" r:id="rId54"/>
    <p:sldId id="347" r:id="rId55"/>
    <p:sldId id="354" r:id="rId56"/>
    <p:sldId id="278" r:id="rId57"/>
    <p:sldId id="279" r:id="rId58"/>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6" d="100"/>
          <a:sy n="86" d="100"/>
        </p:scale>
        <p:origin x="562" y="58"/>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89" d="100"/>
          <a:sy n="89" d="100"/>
        </p:scale>
        <p:origin x="29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18-12-05T07:43:54.651" v="25" actId="790"/>
      <pc:docMkLst>
        <pc:docMk/>
      </pc:docMkLst>
      <pc:sldChg chg="modNotes">
        <pc:chgData name="Fake Test User" userId="SID-0" providerId="Test" clId="FakeClientId" dt="2018-12-05T07:41:14.888" v="0" actId="790"/>
        <pc:sldMkLst>
          <pc:docMk/>
          <pc:sldMk cId="2957189582" sldId="268"/>
        </pc:sldMkLst>
      </pc:sldChg>
      <pc:sldChg chg="modNotes">
        <pc:chgData name="Fake Test User" userId="SID-0" providerId="Test" clId="FakeClientId" dt="2018-12-05T07:41:17.075" v="1" actId="790"/>
        <pc:sldMkLst>
          <pc:docMk/>
          <pc:sldMk cId="3148110083" sldId="269"/>
        </pc:sldMkLst>
      </pc:sldChg>
      <pc:sldChg chg="modNotes">
        <pc:chgData name="Fake Test User" userId="SID-0" providerId="Test" clId="FakeClientId" dt="2018-12-05T07:41:19.153" v="2" actId="790"/>
        <pc:sldMkLst>
          <pc:docMk/>
          <pc:sldMk cId="1152966011" sldId="270"/>
        </pc:sldMkLst>
      </pc:sldChg>
      <pc:sldChg chg="modNotes">
        <pc:chgData name="Fake Test User" userId="SID-0" providerId="Test" clId="FakeClientId" dt="2018-12-05T07:41:21.310" v="3" actId="790"/>
        <pc:sldMkLst>
          <pc:docMk/>
          <pc:sldMk cId="1255868717" sldId="271"/>
        </pc:sldMkLst>
      </pc:sldChg>
      <pc:sldChg chg="modNotes">
        <pc:chgData name="Fake Test User" userId="SID-0" providerId="Test" clId="FakeClientId" dt="2018-12-05T07:41:23.513" v="4" actId="790"/>
        <pc:sldMkLst>
          <pc:docMk/>
          <pc:sldMk cId="3224243975" sldId="272"/>
        </pc:sldMkLst>
      </pc:sldChg>
      <pc:sldChg chg="modNotes">
        <pc:chgData name="Fake Test User" userId="SID-0" providerId="Test" clId="FakeClientId" dt="2018-12-05T07:41:25.794" v="5" actId="790"/>
        <pc:sldMkLst>
          <pc:docMk/>
          <pc:sldMk cId="3519010733" sldId="273"/>
        </pc:sldMkLst>
      </pc:sldChg>
      <pc:sldChg chg="modNotes">
        <pc:chgData name="Fake Test User" userId="SID-0" providerId="Test" clId="FakeClientId" dt="2018-12-05T07:41:28.044" v="6" actId="790"/>
        <pc:sldMkLst>
          <pc:docMk/>
          <pc:sldMk cId="515381222" sldId="274"/>
        </pc:sldMkLst>
      </pc:sldChg>
      <pc:sldChg chg="modNotes">
        <pc:chgData name="Fake Test User" userId="SID-0" providerId="Test" clId="FakeClientId" dt="2018-12-05T07:41:30.543" v="7" actId="790"/>
        <pc:sldMkLst>
          <pc:docMk/>
          <pc:sldMk cId="2819748410" sldId="275"/>
        </pc:sldMkLst>
      </pc:sldChg>
      <pc:sldChg chg="modNotes">
        <pc:chgData name="Fake Test User" userId="SID-0" providerId="Test" clId="FakeClientId" dt="2018-12-05T07:41:32.965" v="8" actId="790"/>
        <pc:sldMkLst>
          <pc:docMk/>
          <pc:sldMk cId="2585531345" sldId="276"/>
        </pc:sldMkLst>
      </pc:sldChg>
      <pc:sldChg chg="modNotes">
        <pc:chgData name="Fake Test User" userId="SID-0" providerId="Test" clId="FakeClientId" dt="2018-12-05T07:41:35.434" v="9" actId="790"/>
        <pc:sldMkLst>
          <pc:docMk/>
          <pc:sldMk cId="1200217142" sldId="277"/>
        </pc:sldMkLst>
      </pc:sldChg>
      <pc:sldChg chg="modNotes">
        <pc:chgData name="Fake Test User" userId="SID-0" providerId="Test" clId="FakeClientId" dt="2018-12-05T07:41:38.402" v="10" actId="790"/>
        <pc:sldMkLst>
          <pc:docMk/>
          <pc:sldMk cId="897847061" sldId="278"/>
        </pc:sldMkLst>
      </pc:sldChg>
      <pc:sldMasterChg chg="modSp modSldLayout">
        <pc:chgData name="Fake Test User" userId="SID-0" providerId="Test" clId="FakeClientId" dt="2018-12-05T07:42:49.061" v="23" actId="790"/>
        <pc:sldMasterMkLst>
          <pc:docMk/>
          <pc:sldMasterMk cId="3310681898" sldId="2147483924"/>
        </pc:sldMasterMkLst>
        <pc:spChg chg="mod">
          <ac:chgData name="Fake Test User" userId="SID-0" providerId="Test" clId="FakeClientId" dt="2018-12-05T07:42:16.875" v="11" actId="790"/>
          <ac:spMkLst>
            <pc:docMk/>
            <pc:sldMasterMk cId="3310681898" sldId="2147483924"/>
            <ac:spMk id="2" creationId="{00000000-0000-0000-0000-000000000000}"/>
          </ac:spMkLst>
        </pc:spChg>
        <pc:spChg chg="mod">
          <ac:chgData name="Fake Test User" userId="SID-0" providerId="Test" clId="FakeClientId" dt="2018-12-05T07:42:16.875" v="11" actId="790"/>
          <ac:spMkLst>
            <pc:docMk/>
            <pc:sldMasterMk cId="3310681898" sldId="2147483924"/>
            <ac:spMk id="3" creationId="{00000000-0000-0000-0000-000000000000}"/>
          </ac:spMkLst>
        </pc:spChg>
        <pc:spChg chg="mod">
          <ac:chgData name="Fake Test User" userId="SID-0" providerId="Test" clId="FakeClientId" dt="2018-12-05T07:42:16.875" v="11" actId="790"/>
          <ac:spMkLst>
            <pc:docMk/>
            <pc:sldMasterMk cId="3310681898" sldId="2147483924"/>
            <ac:spMk id="4" creationId="{00000000-0000-0000-0000-000000000000}"/>
          </ac:spMkLst>
        </pc:spChg>
        <pc:spChg chg="mod">
          <ac:chgData name="Fake Test User" userId="SID-0" providerId="Test" clId="FakeClientId" dt="2018-12-05T07:42:16.875" v="11" actId="790"/>
          <ac:spMkLst>
            <pc:docMk/>
            <pc:sldMasterMk cId="3310681898" sldId="2147483924"/>
            <ac:spMk id="5" creationId="{00000000-0000-0000-0000-000000000000}"/>
          </ac:spMkLst>
        </pc:spChg>
        <pc:spChg chg="mod">
          <ac:chgData name="Fake Test User" userId="SID-0" providerId="Test" clId="FakeClientId" dt="2018-12-05T07:42:16.875" v="11" actId="790"/>
          <ac:spMkLst>
            <pc:docMk/>
            <pc:sldMasterMk cId="3310681898" sldId="2147483924"/>
            <ac:spMk id="6" creationId="{00000000-0000-0000-0000-000000000000}"/>
          </ac:spMkLst>
        </pc:spChg>
        <pc:spChg chg="mod">
          <ac:chgData name="Fake Test User" userId="SID-0" providerId="Test" clId="FakeClientId" dt="2018-12-05T07:42:16.875" v="11" actId="790"/>
          <ac:spMkLst>
            <pc:docMk/>
            <pc:sldMasterMk cId="3310681898" sldId="2147483924"/>
            <ac:spMk id="7" creationId="{00000000-0000-0000-0000-000000000000}"/>
          </ac:spMkLst>
        </pc:spChg>
        <pc:spChg chg="mod">
          <ac:chgData name="Fake Test User" userId="SID-0" providerId="Test" clId="FakeClientId" dt="2018-12-05T07:42:16.875" v="11" actId="790"/>
          <ac:spMkLst>
            <pc:docMk/>
            <pc:sldMasterMk cId="3310681898" sldId="2147483924"/>
            <ac:spMk id="8" creationId="{00000000-0000-0000-0000-000000000000}"/>
          </ac:spMkLst>
        </pc:spChg>
        <pc:spChg chg="mod">
          <ac:chgData name="Fake Test User" userId="SID-0" providerId="Test" clId="FakeClientId" dt="2018-12-05T07:42:16.875" v="11" actId="790"/>
          <ac:spMkLst>
            <pc:docMk/>
            <pc:sldMasterMk cId="3310681898" sldId="2147483924"/>
            <ac:spMk id="9" creationId="{00000000-0000-0000-0000-000000000000}"/>
          </ac:spMkLst>
        </pc:spChg>
        <pc:spChg chg="mod">
          <ac:chgData name="Fake Test User" userId="SID-0" providerId="Test" clId="FakeClientId" dt="2018-12-05T07:42:16.875" v="11" actId="790"/>
          <ac:spMkLst>
            <pc:docMk/>
            <pc:sldMasterMk cId="3310681898" sldId="2147483924"/>
            <ac:spMk id="11" creationId="{00000000-0000-0000-0000-000000000000}"/>
          </ac:spMkLst>
        </pc:spChg>
        <pc:spChg chg="mod">
          <ac:chgData name="Fake Test User" userId="SID-0" providerId="Test" clId="FakeClientId" dt="2018-12-05T07:42:16.875" v="11" actId="790"/>
          <ac:spMkLst>
            <pc:docMk/>
            <pc:sldMasterMk cId="3310681898" sldId="2147483924"/>
            <ac:spMk id="12" creationId="{00000000-0000-0000-0000-000000000000}"/>
          </ac:spMkLst>
        </pc:spChg>
        <pc:spChg chg="mod">
          <ac:chgData name="Fake Test User" userId="SID-0" providerId="Test" clId="FakeClientId" dt="2018-12-05T07:42:16.875" v="11" actId="790"/>
          <ac:spMkLst>
            <pc:docMk/>
            <pc:sldMasterMk cId="3310681898" sldId="2147483924"/>
            <ac:spMk id="13" creationId="{00000000-0000-0000-0000-000000000000}"/>
          </ac:spMkLst>
        </pc:spChg>
        <pc:sldLayoutChg chg="modSp">
          <pc:chgData name="Fake Test User" userId="SID-0" providerId="Test" clId="FakeClientId" dt="2018-12-05T07:42:49.061" v="23" actId="790"/>
          <pc:sldLayoutMkLst>
            <pc:docMk/>
            <pc:sldMasterMk cId="3310681898" sldId="2147483924"/>
            <pc:sldLayoutMk cId="506475798" sldId="2147483914"/>
          </pc:sldLayoutMkLst>
          <pc:spChg chg="mod">
            <ac:chgData name="Fake Test User" userId="SID-0" providerId="Test" clId="FakeClientId" dt="2018-12-05T07:42:49.061" v="23" actId="790"/>
            <ac:spMkLst>
              <pc:docMk/>
              <pc:sldMasterMk cId="3310681898" sldId="2147483924"/>
              <pc:sldLayoutMk cId="506475798" sldId="2147483914"/>
              <ac:spMk id="2" creationId="{00000000-0000-0000-0000-000000000000}"/>
            </ac:spMkLst>
          </pc:spChg>
          <pc:spChg chg="mod">
            <ac:chgData name="Fake Test User" userId="SID-0" providerId="Test" clId="FakeClientId" dt="2018-12-05T07:42:49.061" v="23" actId="790"/>
            <ac:spMkLst>
              <pc:docMk/>
              <pc:sldMasterMk cId="3310681898" sldId="2147483924"/>
              <pc:sldLayoutMk cId="506475798" sldId="2147483914"/>
              <ac:spMk id="3" creationId="{00000000-0000-0000-0000-000000000000}"/>
            </ac:spMkLst>
          </pc:spChg>
          <pc:spChg chg="mod">
            <ac:chgData name="Fake Test User" userId="SID-0" providerId="Test" clId="FakeClientId" dt="2018-12-05T07:42:49.061" v="23" actId="790"/>
            <ac:spMkLst>
              <pc:docMk/>
              <pc:sldMasterMk cId="3310681898" sldId="2147483924"/>
              <pc:sldLayoutMk cId="506475798" sldId="2147483914"/>
              <ac:spMk id="4" creationId="{00000000-0000-0000-0000-000000000000}"/>
            </ac:spMkLst>
          </pc:spChg>
          <pc:spChg chg="mod">
            <ac:chgData name="Fake Test User" userId="SID-0" providerId="Test" clId="FakeClientId" dt="2018-12-05T07:42:49.061" v="23" actId="790"/>
            <ac:spMkLst>
              <pc:docMk/>
              <pc:sldMasterMk cId="3310681898" sldId="2147483924"/>
              <pc:sldLayoutMk cId="506475798" sldId="2147483914"/>
              <ac:spMk id="5" creationId="{00000000-0000-0000-0000-000000000000}"/>
            </ac:spMkLst>
          </pc:spChg>
          <pc:spChg chg="mod">
            <ac:chgData name="Fake Test User" userId="SID-0" providerId="Test" clId="FakeClientId" dt="2018-12-05T07:42:49.061" v="23" actId="790"/>
            <ac:spMkLst>
              <pc:docMk/>
              <pc:sldMasterMk cId="3310681898" sldId="2147483924"/>
              <pc:sldLayoutMk cId="506475798" sldId="2147483914"/>
              <ac:spMk id="6" creationId="{00000000-0000-0000-0000-000000000000}"/>
            </ac:spMkLst>
          </pc:spChg>
        </pc:sldLayoutChg>
        <pc:sldLayoutChg chg="modSp">
          <pc:chgData name="Fake Test User" userId="SID-0" providerId="Test" clId="FakeClientId" dt="2018-12-05T07:42:19.531" v="12" actId="790"/>
          <pc:sldLayoutMkLst>
            <pc:docMk/>
            <pc:sldMasterMk cId="3310681898" sldId="2147483924"/>
            <pc:sldLayoutMk cId="4088169977" sldId="2147483925"/>
          </pc:sldLayoutMkLst>
          <pc:spChg chg="mod">
            <ac:chgData name="Fake Test User" userId="SID-0" providerId="Test" clId="FakeClientId" dt="2018-12-05T07:42:19.531" v="12" actId="790"/>
            <ac:spMkLst>
              <pc:docMk/>
              <pc:sldMasterMk cId="3310681898" sldId="2147483924"/>
              <pc:sldLayoutMk cId="4088169977" sldId="2147483925"/>
              <ac:spMk id="2"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3"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8"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9"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10"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13"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14"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15"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16"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20"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21" creationId="{00000000-0000-0000-0000-000000000000}"/>
            </ac:spMkLst>
          </pc:spChg>
          <pc:spChg chg="mod">
            <ac:chgData name="Fake Test User" userId="SID-0" providerId="Test" clId="FakeClientId" dt="2018-12-05T07:42:19.531" v="12" actId="790"/>
            <ac:spMkLst>
              <pc:docMk/>
              <pc:sldMasterMk cId="3310681898" sldId="2147483924"/>
              <pc:sldLayoutMk cId="4088169977" sldId="2147483925"/>
              <ac:spMk id="22" creationId="{00000000-0000-0000-0000-000000000000}"/>
            </ac:spMkLst>
          </pc:spChg>
        </pc:sldLayoutChg>
        <pc:sldLayoutChg chg="modSp">
          <pc:chgData name="Fake Test User" userId="SID-0" providerId="Test" clId="FakeClientId" dt="2018-12-05T07:42:22.062" v="13" actId="790"/>
          <pc:sldLayoutMkLst>
            <pc:docMk/>
            <pc:sldMasterMk cId="3310681898" sldId="2147483924"/>
            <pc:sldLayoutMk cId="894591149" sldId="2147483926"/>
          </pc:sldLayoutMkLst>
          <pc:spChg chg="mod">
            <ac:chgData name="Fake Test User" userId="SID-0" providerId="Test" clId="FakeClientId" dt="2018-12-05T07:42:22.062" v="13" actId="790"/>
            <ac:spMkLst>
              <pc:docMk/>
              <pc:sldMasterMk cId="3310681898" sldId="2147483924"/>
              <pc:sldLayoutMk cId="894591149" sldId="2147483926"/>
              <ac:spMk id="2" creationId="{00000000-0000-0000-0000-000000000000}"/>
            </ac:spMkLst>
          </pc:spChg>
          <pc:spChg chg="mod">
            <ac:chgData name="Fake Test User" userId="SID-0" providerId="Test" clId="FakeClientId" dt="2018-12-05T07:42:22.062" v="13" actId="790"/>
            <ac:spMkLst>
              <pc:docMk/>
              <pc:sldMasterMk cId="3310681898" sldId="2147483924"/>
              <pc:sldLayoutMk cId="894591149" sldId="2147483926"/>
              <ac:spMk id="3" creationId="{00000000-0000-0000-0000-000000000000}"/>
            </ac:spMkLst>
          </pc:spChg>
          <pc:spChg chg="mod">
            <ac:chgData name="Fake Test User" userId="SID-0" providerId="Test" clId="FakeClientId" dt="2018-12-05T07:42:22.062" v="13" actId="790"/>
            <ac:spMkLst>
              <pc:docMk/>
              <pc:sldMasterMk cId="3310681898" sldId="2147483924"/>
              <pc:sldLayoutMk cId="894591149" sldId="2147483926"/>
              <ac:spMk id="4" creationId="{00000000-0000-0000-0000-000000000000}"/>
            </ac:spMkLst>
          </pc:spChg>
          <pc:spChg chg="mod">
            <ac:chgData name="Fake Test User" userId="SID-0" providerId="Test" clId="FakeClientId" dt="2018-12-05T07:42:22.062" v="13" actId="790"/>
            <ac:spMkLst>
              <pc:docMk/>
              <pc:sldMasterMk cId="3310681898" sldId="2147483924"/>
              <pc:sldLayoutMk cId="894591149" sldId="2147483926"/>
              <ac:spMk id="5" creationId="{00000000-0000-0000-0000-000000000000}"/>
            </ac:spMkLst>
          </pc:spChg>
          <pc:spChg chg="mod">
            <ac:chgData name="Fake Test User" userId="SID-0" providerId="Test" clId="FakeClientId" dt="2018-12-05T07:42:22.062" v="13" actId="790"/>
            <ac:spMkLst>
              <pc:docMk/>
              <pc:sldMasterMk cId="3310681898" sldId="2147483924"/>
              <pc:sldLayoutMk cId="894591149" sldId="2147483926"/>
              <ac:spMk id="6" creationId="{00000000-0000-0000-0000-000000000000}"/>
            </ac:spMkLst>
          </pc:spChg>
        </pc:sldLayoutChg>
        <pc:sldLayoutChg chg="modSp">
          <pc:chgData name="Fake Test User" userId="SID-0" providerId="Test" clId="FakeClientId" dt="2018-12-05T07:42:24.749" v="14" actId="790"/>
          <pc:sldLayoutMkLst>
            <pc:docMk/>
            <pc:sldMasterMk cId="3310681898" sldId="2147483924"/>
            <pc:sldLayoutMk cId="3484106010" sldId="2147483927"/>
          </pc:sldLayoutMkLst>
          <pc:spChg chg="mod">
            <ac:chgData name="Fake Test User" userId="SID-0" providerId="Test" clId="FakeClientId" dt="2018-12-05T07:42:24.749" v="14" actId="790"/>
            <ac:spMkLst>
              <pc:docMk/>
              <pc:sldMasterMk cId="3310681898" sldId="2147483924"/>
              <pc:sldLayoutMk cId="3484106010" sldId="2147483927"/>
              <ac:spMk id="2" creationId="{00000000-0000-0000-0000-000000000000}"/>
            </ac:spMkLst>
          </pc:spChg>
          <pc:spChg chg="mod">
            <ac:chgData name="Fake Test User" userId="SID-0" providerId="Test" clId="FakeClientId" dt="2018-12-05T07:42:24.749" v="14" actId="790"/>
            <ac:spMkLst>
              <pc:docMk/>
              <pc:sldMasterMk cId="3310681898" sldId="2147483924"/>
              <pc:sldLayoutMk cId="3484106010" sldId="2147483927"/>
              <ac:spMk id="3" creationId="{00000000-0000-0000-0000-000000000000}"/>
            </ac:spMkLst>
          </pc:spChg>
          <pc:spChg chg="mod">
            <ac:chgData name="Fake Test User" userId="SID-0" providerId="Test" clId="FakeClientId" dt="2018-12-05T07:42:24.749" v="14" actId="790"/>
            <ac:spMkLst>
              <pc:docMk/>
              <pc:sldMasterMk cId="3310681898" sldId="2147483924"/>
              <pc:sldLayoutMk cId="3484106010" sldId="2147483927"/>
              <ac:spMk id="4" creationId="{00000000-0000-0000-0000-000000000000}"/>
            </ac:spMkLst>
          </pc:spChg>
          <pc:spChg chg="mod">
            <ac:chgData name="Fake Test User" userId="SID-0" providerId="Test" clId="FakeClientId" dt="2018-12-05T07:42:24.749" v="14" actId="790"/>
            <ac:spMkLst>
              <pc:docMk/>
              <pc:sldMasterMk cId="3310681898" sldId="2147483924"/>
              <pc:sldLayoutMk cId="3484106010" sldId="2147483927"/>
              <ac:spMk id="5" creationId="{00000000-0000-0000-0000-000000000000}"/>
            </ac:spMkLst>
          </pc:spChg>
          <pc:spChg chg="mod">
            <ac:chgData name="Fake Test User" userId="SID-0" providerId="Test" clId="FakeClientId" dt="2018-12-05T07:42:24.749" v="14" actId="790"/>
            <ac:spMkLst>
              <pc:docMk/>
              <pc:sldMasterMk cId="3310681898" sldId="2147483924"/>
              <pc:sldLayoutMk cId="3484106010" sldId="2147483927"/>
              <ac:spMk id="6" creationId="{00000000-0000-0000-0000-000000000000}"/>
            </ac:spMkLst>
          </pc:spChg>
        </pc:sldLayoutChg>
        <pc:sldLayoutChg chg="modSp">
          <pc:chgData name="Fake Test User" userId="SID-0" providerId="Test" clId="FakeClientId" dt="2018-12-05T07:42:27.327" v="15" actId="790"/>
          <pc:sldLayoutMkLst>
            <pc:docMk/>
            <pc:sldMasterMk cId="3310681898" sldId="2147483924"/>
            <pc:sldLayoutMk cId="1512259294" sldId="2147483928"/>
          </pc:sldLayoutMkLst>
          <pc:spChg chg="mod">
            <ac:chgData name="Fake Test User" userId="SID-0" providerId="Test" clId="FakeClientId" dt="2018-12-05T07:42:27.327" v="15" actId="790"/>
            <ac:spMkLst>
              <pc:docMk/>
              <pc:sldMasterMk cId="3310681898" sldId="2147483924"/>
              <pc:sldLayoutMk cId="1512259294" sldId="2147483928"/>
              <ac:spMk id="2" creationId="{00000000-0000-0000-0000-000000000000}"/>
            </ac:spMkLst>
          </pc:spChg>
          <pc:spChg chg="mod">
            <ac:chgData name="Fake Test User" userId="SID-0" providerId="Test" clId="FakeClientId" dt="2018-12-05T07:42:27.327" v="15" actId="790"/>
            <ac:spMkLst>
              <pc:docMk/>
              <pc:sldMasterMk cId="3310681898" sldId="2147483924"/>
              <pc:sldLayoutMk cId="1512259294" sldId="2147483928"/>
              <ac:spMk id="3" creationId="{00000000-0000-0000-0000-000000000000}"/>
            </ac:spMkLst>
          </pc:spChg>
          <pc:spChg chg="mod">
            <ac:chgData name="Fake Test User" userId="SID-0" providerId="Test" clId="FakeClientId" dt="2018-12-05T07:42:27.327" v="15" actId="790"/>
            <ac:spMkLst>
              <pc:docMk/>
              <pc:sldMasterMk cId="3310681898" sldId="2147483924"/>
              <pc:sldLayoutMk cId="1512259294" sldId="2147483928"/>
              <ac:spMk id="4" creationId="{00000000-0000-0000-0000-000000000000}"/>
            </ac:spMkLst>
          </pc:spChg>
          <pc:spChg chg="mod">
            <ac:chgData name="Fake Test User" userId="SID-0" providerId="Test" clId="FakeClientId" dt="2018-12-05T07:42:27.327" v="15" actId="790"/>
            <ac:spMkLst>
              <pc:docMk/>
              <pc:sldMasterMk cId="3310681898" sldId="2147483924"/>
              <pc:sldLayoutMk cId="1512259294" sldId="2147483928"/>
              <ac:spMk id="5" creationId="{00000000-0000-0000-0000-000000000000}"/>
            </ac:spMkLst>
          </pc:spChg>
          <pc:spChg chg="mod">
            <ac:chgData name="Fake Test User" userId="SID-0" providerId="Test" clId="FakeClientId" dt="2018-12-05T07:42:27.327" v="15" actId="790"/>
            <ac:spMkLst>
              <pc:docMk/>
              <pc:sldMasterMk cId="3310681898" sldId="2147483924"/>
              <pc:sldLayoutMk cId="1512259294" sldId="2147483928"/>
              <ac:spMk id="6" creationId="{00000000-0000-0000-0000-000000000000}"/>
            </ac:spMkLst>
          </pc:spChg>
          <pc:spChg chg="mod">
            <ac:chgData name="Fake Test User" userId="SID-0" providerId="Test" clId="FakeClientId" dt="2018-12-05T07:42:27.327" v="15" actId="790"/>
            <ac:spMkLst>
              <pc:docMk/>
              <pc:sldMasterMk cId="3310681898" sldId="2147483924"/>
              <pc:sldLayoutMk cId="1512259294" sldId="2147483928"/>
              <ac:spMk id="7" creationId="{00000000-0000-0000-0000-000000000000}"/>
            </ac:spMkLst>
          </pc:spChg>
        </pc:sldLayoutChg>
        <pc:sldLayoutChg chg="modSp">
          <pc:chgData name="Fake Test User" userId="SID-0" providerId="Test" clId="FakeClientId" dt="2018-12-05T07:42:30.077" v="16" actId="790"/>
          <pc:sldLayoutMkLst>
            <pc:docMk/>
            <pc:sldMasterMk cId="3310681898" sldId="2147483924"/>
            <pc:sldLayoutMk cId="597700490" sldId="2147483929"/>
          </pc:sldLayoutMkLst>
          <pc:spChg chg="mod">
            <ac:chgData name="Fake Test User" userId="SID-0" providerId="Test" clId="FakeClientId" dt="2018-12-05T07:42:30.077" v="16" actId="790"/>
            <ac:spMkLst>
              <pc:docMk/>
              <pc:sldMasterMk cId="3310681898" sldId="2147483924"/>
              <pc:sldLayoutMk cId="597700490" sldId="2147483929"/>
              <ac:spMk id="2"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3"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4"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5"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6"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7"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8" creationId="{00000000-0000-0000-0000-000000000000}"/>
            </ac:spMkLst>
          </pc:spChg>
          <pc:spChg chg="mod">
            <ac:chgData name="Fake Test User" userId="SID-0" providerId="Test" clId="FakeClientId" dt="2018-12-05T07:42:30.077" v="16" actId="790"/>
            <ac:spMkLst>
              <pc:docMk/>
              <pc:sldMasterMk cId="3310681898" sldId="2147483924"/>
              <pc:sldLayoutMk cId="597700490" sldId="2147483929"/>
              <ac:spMk id="9" creationId="{00000000-0000-0000-0000-000000000000}"/>
            </ac:spMkLst>
          </pc:spChg>
        </pc:sldLayoutChg>
        <pc:sldLayoutChg chg="modSp">
          <pc:chgData name="Fake Test User" userId="SID-0" providerId="Test" clId="FakeClientId" dt="2018-12-05T07:42:32.686" v="17" actId="790"/>
          <pc:sldLayoutMkLst>
            <pc:docMk/>
            <pc:sldMasterMk cId="3310681898" sldId="2147483924"/>
            <pc:sldLayoutMk cId="981316351" sldId="2147483930"/>
          </pc:sldLayoutMkLst>
          <pc:spChg chg="mod">
            <ac:chgData name="Fake Test User" userId="SID-0" providerId="Test" clId="FakeClientId" dt="2018-12-05T07:42:32.686" v="17" actId="790"/>
            <ac:spMkLst>
              <pc:docMk/>
              <pc:sldMasterMk cId="3310681898" sldId="2147483924"/>
              <pc:sldLayoutMk cId="981316351" sldId="2147483930"/>
              <ac:spMk id="2" creationId="{00000000-0000-0000-0000-000000000000}"/>
            </ac:spMkLst>
          </pc:spChg>
          <pc:spChg chg="mod">
            <ac:chgData name="Fake Test User" userId="SID-0" providerId="Test" clId="FakeClientId" dt="2018-12-05T07:42:32.686" v="17" actId="790"/>
            <ac:spMkLst>
              <pc:docMk/>
              <pc:sldMasterMk cId="3310681898" sldId="2147483924"/>
              <pc:sldLayoutMk cId="981316351" sldId="2147483930"/>
              <ac:spMk id="3" creationId="{00000000-0000-0000-0000-000000000000}"/>
            </ac:spMkLst>
          </pc:spChg>
          <pc:spChg chg="mod">
            <ac:chgData name="Fake Test User" userId="SID-0" providerId="Test" clId="FakeClientId" dt="2018-12-05T07:42:32.686" v="17" actId="790"/>
            <ac:spMkLst>
              <pc:docMk/>
              <pc:sldMasterMk cId="3310681898" sldId="2147483924"/>
              <pc:sldLayoutMk cId="981316351" sldId="2147483930"/>
              <ac:spMk id="4" creationId="{00000000-0000-0000-0000-000000000000}"/>
            </ac:spMkLst>
          </pc:spChg>
          <pc:spChg chg="mod">
            <ac:chgData name="Fake Test User" userId="SID-0" providerId="Test" clId="FakeClientId" dt="2018-12-05T07:42:32.686" v="17" actId="790"/>
            <ac:spMkLst>
              <pc:docMk/>
              <pc:sldMasterMk cId="3310681898" sldId="2147483924"/>
              <pc:sldLayoutMk cId="981316351" sldId="2147483930"/>
              <ac:spMk id="5" creationId="{00000000-0000-0000-0000-000000000000}"/>
            </ac:spMkLst>
          </pc:spChg>
        </pc:sldLayoutChg>
        <pc:sldLayoutChg chg="modSp">
          <pc:chgData name="Fake Test User" userId="SID-0" providerId="Test" clId="FakeClientId" dt="2018-12-05T07:42:35.374" v="18" actId="790"/>
          <pc:sldLayoutMkLst>
            <pc:docMk/>
            <pc:sldMasterMk cId="3310681898" sldId="2147483924"/>
            <pc:sldLayoutMk cId="4030035370" sldId="2147483931"/>
          </pc:sldLayoutMkLst>
          <pc:spChg chg="mod">
            <ac:chgData name="Fake Test User" userId="SID-0" providerId="Test" clId="FakeClientId" dt="2018-12-05T07:42:35.374" v="18" actId="790"/>
            <ac:spMkLst>
              <pc:docMk/>
              <pc:sldMasterMk cId="3310681898" sldId="2147483924"/>
              <pc:sldLayoutMk cId="4030035370" sldId="2147483931"/>
              <ac:spMk id="2" creationId="{00000000-0000-0000-0000-000000000000}"/>
            </ac:spMkLst>
          </pc:spChg>
          <pc:spChg chg="mod">
            <ac:chgData name="Fake Test User" userId="SID-0" providerId="Test" clId="FakeClientId" dt="2018-12-05T07:42:35.374" v="18" actId="790"/>
            <ac:spMkLst>
              <pc:docMk/>
              <pc:sldMasterMk cId="3310681898" sldId="2147483924"/>
              <pc:sldLayoutMk cId="4030035370" sldId="2147483931"/>
              <ac:spMk id="3" creationId="{00000000-0000-0000-0000-000000000000}"/>
            </ac:spMkLst>
          </pc:spChg>
          <pc:spChg chg="mod">
            <ac:chgData name="Fake Test User" userId="SID-0" providerId="Test" clId="FakeClientId" dt="2018-12-05T07:42:35.374" v="18" actId="790"/>
            <ac:spMkLst>
              <pc:docMk/>
              <pc:sldMasterMk cId="3310681898" sldId="2147483924"/>
              <pc:sldLayoutMk cId="4030035370" sldId="2147483931"/>
              <ac:spMk id="4" creationId="{00000000-0000-0000-0000-000000000000}"/>
            </ac:spMkLst>
          </pc:spChg>
          <pc:spChg chg="mod">
            <ac:chgData name="Fake Test User" userId="SID-0" providerId="Test" clId="FakeClientId" dt="2018-12-05T07:42:35.374" v="18" actId="790"/>
            <ac:spMkLst>
              <pc:docMk/>
              <pc:sldMasterMk cId="3310681898" sldId="2147483924"/>
              <pc:sldLayoutMk cId="4030035370" sldId="2147483931"/>
              <ac:spMk id="7" creationId="{00000000-0000-0000-0000-000000000000}"/>
            </ac:spMkLst>
          </pc:spChg>
          <pc:spChg chg="mod">
            <ac:chgData name="Fake Test User" userId="SID-0" providerId="Test" clId="FakeClientId" dt="2018-12-05T07:42:35.374" v="18" actId="790"/>
            <ac:spMkLst>
              <pc:docMk/>
              <pc:sldMasterMk cId="3310681898" sldId="2147483924"/>
              <pc:sldLayoutMk cId="4030035370" sldId="2147483931"/>
              <ac:spMk id="8" creationId="{00000000-0000-0000-0000-000000000000}"/>
            </ac:spMkLst>
          </pc:spChg>
          <pc:spChg chg="mod">
            <ac:chgData name="Fake Test User" userId="SID-0" providerId="Test" clId="FakeClientId" dt="2018-12-05T07:42:35.374" v="18" actId="790"/>
            <ac:spMkLst>
              <pc:docMk/>
              <pc:sldMasterMk cId="3310681898" sldId="2147483924"/>
              <pc:sldLayoutMk cId="4030035370" sldId="2147483931"/>
              <ac:spMk id="9" creationId="{00000000-0000-0000-0000-000000000000}"/>
            </ac:spMkLst>
          </pc:spChg>
        </pc:sldLayoutChg>
        <pc:sldLayoutChg chg="modSp">
          <pc:chgData name="Fake Test User" userId="SID-0" providerId="Test" clId="FakeClientId" dt="2018-12-05T07:42:37.967" v="19" actId="790"/>
          <pc:sldLayoutMkLst>
            <pc:docMk/>
            <pc:sldMasterMk cId="3310681898" sldId="2147483924"/>
            <pc:sldLayoutMk cId="3616132146" sldId="2147483932"/>
          </pc:sldLayoutMkLst>
          <pc:spChg chg="mod">
            <ac:chgData name="Fake Test User" userId="SID-0" providerId="Test" clId="FakeClientId" dt="2018-12-05T07:42:37.967" v="19" actId="790"/>
            <ac:spMkLst>
              <pc:docMk/>
              <pc:sldMasterMk cId="3310681898" sldId="2147483924"/>
              <pc:sldLayoutMk cId="3616132146" sldId="2147483932"/>
              <ac:spMk id="2"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3"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4"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5"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6"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7" creationId="{00000000-0000-0000-0000-000000000000}"/>
            </ac:spMkLst>
          </pc:spChg>
          <pc:spChg chg="mod">
            <ac:chgData name="Fake Test User" userId="SID-0" providerId="Test" clId="FakeClientId" dt="2018-12-05T07:42:37.967" v="19" actId="790"/>
            <ac:spMkLst>
              <pc:docMk/>
              <pc:sldMasterMk cId="3310681898" sldId="2147483924"/>
              <pc:sldLayoutMk cId="3616132146" sldId="2147483932"/>
              <ac:spMk id="8" creationId="{00000000-0000-0000-0000-000000000000}"/>
            </ac:spMkLst>
          </pc:spChg>
        </pc:sldLayoutChg>
        <pc:sldLayoutChg chg="modSp">
          <pc:chgData name="Fake Test User" userId="SID-0" providerId="Test" clId="FakeClientId" dt="2018-12-05T07:42:40.733" v="20" actId="790"/>
          <pc:sldLayoutMkLst>
            <pc:docMk/>
            <pc:sldMasterMk cId="3310681898" sldId="2147483924"/>
            <pc:sldLayoutMk cId="1931862729" sldId="2147483933"/>
          </pc:sldLayoutMkLst>
          <pc:spChg chg="mod">
            <ac:chgData name="Fake Test User" userId="SID-0" providerId="Test" clId="FakeClientId" dt="2018-12-05T07:42:40.733" v="20" actId="790"/>
            <ac:spMkLst>
              <pc:docMk/>
              <pc:sldMasterMk cId="3310681898" sldId="2147483924"/>
              <pc:sldLayoutMk cId="1931862729" sldId="2147483933"/>
              <ac:spMk id="2"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3"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4"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5"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6"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7" creationId="{00000000-0000-0000-0000-000000000000}"/>
            </ac:spMkLst>
          </pc:spChg>
          <pc:spChg chg="mod">
            <ac:chgData name="Fake Test User" userId="SID-0" providerId="Test" clId="FakeClientId" dt="2018-12-05T07:42:40.733" v="20" actId="790"/>
            <ac:spMkLst>
              <pc:docMk/>
              <pc:sldMasterMk cId="3310681898" sldId="2147483924"/>
              <pc:sldLayoutMk cId="1931862729" sldId="2147483933"/>
              <ac:spMk id="8" creationId="{00000000-0000-0000-0000-000000000000}"/>
            </ac:spMkLst>
          </pc:spChg>
        </pc:sldLayoutChg>
        <pc:sldLayoutChg chg="modSp">
          <pc:chgData name="Fake Test User" userId="SID-0" providerId="Test" clId="FakeClientId" dt="2018-12-05T07:42:43.498" v="21" actId="790"/>
          <pc:sldLayoutMkLst>
            <pc:docMk/>
            <pc:sldMasterMk cId="3310681898" sldId="2147483924"/>
            <pc:sldLayoutMk cId="2223790522" sldId="2147483934"/>
          </pc:sldLayoutMkLst>
          <pc:spChg chg="mod">
            <ac:chgData name="Fake Test User" userId="SID-0" providerId="Test" clId="FakeClientId" dt="2018-12-05T07:42:43.498" v="21" actId="790"/>
            <ac:spMkLst>
              <pc:docMk/>
              <pc:sldMasterMk cId="3310681898" sldId="2147483924"/>
              <pc:sldLayoutMk cId="2223790522" sldId="2147483934"/>
              <ac:spMk id="2" creationId="{00000000-0000-0000-0000-000000000000}"/>
            </ac:spMkLst>
          </pc:spChg>
          <pc:spChg chg="mod">
            <ac:chgData name="Fake Test User" userId="SID-0" providerId="Test" clId="FakeClientId" dt="2018-12-05T07:42:43.498" v="21" actId="790"/>
            <ac:spMkLst>
              <pc:docMk/>
              <pc:sldMasterMk cId="3310681898" sldId="2147483924"/>
              <pc:sldLayoutMk cId="2223790522" sldId="2147483934"/>
              <ac:spMk id="3" creationId="{00000000-0000-0000-0000-000000000000}"/>
            </ac:spMkLst>
          </pc:spChg>
          <pc:spChg chg="mod">
            <ac:chgData name="Fake Test User" userId="SID-0" providerId="Test" clId="FakeClientId" dt="2018-12-05T07:42:43.498" v="21" actId="790"/>
            <ac:spMkLst>
              <pc:docMk/>
              <pc:sldMasterMk cId="3310681898" sldId="2147483924"/>
              <pc:sldLayoutMk cId="2223790522" sldId="2147483934"/>
              <ac:spMk id="4" creationId="{00000000-0000-0000-0000-000000000000}"/>
            </ac:spMkLst>
          </pc:spChg>
          <pc:spChg chg="mod">
            <ac:chgData name="Fake Test User" userId="SID-0" providerId="Test" clId="FakeClientId" dt="2018-12-05T07:42:43.498" v="21" actId="790"/>
            <ac:spMkLst>
              <pc:docMk/>
              <pc:sldMasterMk cId="3310681898" sldId="2147483924"/>
              <pc:sldLayoutMk cId="2223790522" sldId="2147483934"/>
              <ac:spMk id="5" creationId="{00000000-0000-0000-0000-000000000000}"/>
            </ac:spMkLst>
          </pc:spChg>
          <pc:spChg chg="mod">
            <ac:chgData name="Fake Test User" userId="SID-0" providerId="Test" clId="FakeClientId" dt="2018-12-05T07:42:43.498" v="21" actId="790"/>
            <ac:spMkLst>
              <pc:docMk/>
              <pc:sldMasterMk cId="3310681898" sldId="2147483924"/>
              <pc:sldLayoutMk cId="2223790522" sldId="2147483934"/>
              <ac:spMk id="6" creationId="{00000000-0000-0000-0000-000000000000}"/>
            </ac:spMkLst>
          </pc:spChg>
        </pc:sldLayoutChg>
        <pc:sldLayoutChg chg="modSp">
          <pc:chgData name="Fake Test User" userId="SID-0" providerId="Test" clId="FakeClientId" dt="2018-12-05T07:42:46.139" v="22" actId="790"/>
          <pc:sldLayoutMkLst>
            <pc:docMk/>
            <pc:sldMasterMk cId="3310681898" sldId="2147483924"/>
            <pc:sldLayoutMk cId="2653419351" sldId="2147483935"/>
          </pc:sldLayoutMkLst>
          <pc:spChg chg="mod">
            <ac:chgData name="Fake Test User" userId="SID-0" providerId="Test" clId="FakeClientId" dt="2018-12-05T07:42:46.139" v="22" actId="790"/>
            <ac:spMkLst>
              <pc:docMk/>
              <pc:sldMasterMk cId="3310681898" sldId="2147483924"/>
              <pc:sldLayoutMk cId="2653419351" sldId="2147483935"/>
              <ac:spMk id="2" creationId="{00000000-0000-0000-0000-000000000000}"/>
            </ac:spMkLst>
          </pc:spChg>
          <pc:spChg chg="mod">
            <ac:chgData name="Fake Test User" userId="SID-0" providerId="Test" clId="FakeClientId" dt="2018-12-05T07:42:46.139" v="22" actId="790"/>
            <ac:spMkLst>
              <pc:docMk/>
              <pc:sldMasterMk cId="3310681898" sldId="2147483924"/>
              <pc:sldLayoutMk cId="2653419351" sldId="2147483935"/>
              <ac:spMk id="3" creationId="{00000000-0000-0000-0000-000000000000}"/>
            </ac:spMkLst>
          </pc:spChg>
          <pc:spChg chg="mod">
            <ac:chgData name="Fake Test User" userId="SID-0" providerId="Test" clId="FakeClientId" dt="2018-12-05T07:42:46.139" v="22" actId="790"/>
            <ac:spMkLst>
              <pc:docMk/>
              <pc:sldMasterMk cId="3310681898" sldId="2147483924"/>
              <pc:sldLayoutMk cId="2653419351" sldId="2147483935"/>
              <ac:spMk id="4" creationId="{00000000-0000-0000-0000-000000000000}"/>
            </ac:spMkLst>
          </pc:spChg>
          <pc:spChg chg="mod">
            <ac:chgData name="Fake Test User" userId="SID-0" providerId="Test" clId="FakeClientId" dt="2018-12-05T07:42:46.139" v="22" actId="790"/>
            <ac:spMkLst>
              <pc:docMk/>
              <pc:sldMasterMk cId="3310681898" sldId="2147483924"/>
              <pc:sldLayoutMk cId="2653419351" sldId="2147483935"/>
              <ac:spMk id="5" creationId="{00000000-0000-0000-0000-000000000000}"/>
            </ac:spMkLst>
          </pc:spChg>
          <pc:spChg chg="mod">
            <ac:chgData name="Fake Test User" userId="SID-0" providerId="Test" clId="FakeClientId" dt="2018-12-05T07:42:46.139" v="22" actId="790"/>
            <ac:spMkLst>
              <pc:docMk/>
              <pc:sldMasterMk cId="3310681898" sldId="2147483924"/>
              <pc:sldLayoutMk cId="2653419351" sldId="2147483935"/>
              <ac:spMk id="6"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Наиболее серьёзные проблемы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Хотят облегчить жизнь другим</c:v>
                </c:pt>
                <c:pt idx="1">
                  <c:v>Плохие отношения в семье</c:v>
                </c:pt>
                <c:pt idx="2">
                  <c:v>Плохие отношения с учителями</c:v>
                </c:pt>
                <c:pt idx="3">
                  <c:v>Плохие отношения со сверстниками</c:v>
                </c:pt>
                <c:pt idx="4">
                  <c:v>Нет цели в жизни</c:v>
                </c:pt>
                <c:pt idx="5">
                  <c:v>Они одиноки: считают, что никому не нужны</c:v>
                </c:pt>
                <c:pt idx="6">
                  <c:v>Хотят, чтобы их заметили</c:v>
                </c:pt>
                <c:pt idx="7">
                  <c:v>Неразделённая любовь</c:v>
                </c:pt>
                <c:pt idx="8">
                  <c:v>Им лень решать свои проблемы</c:v>
                </c:pt>
                <c:pt idx="9">
                  <c:v>Не знаю</c:v>
                </c:pt>
                <c:pt idx="10">
                  <c:v>Другое</c:v>
                </c:pt>
              </c:strCache>
            </c:strRef>
          </c:cat>
          <c:val>
            <c:numRef>
              <c:f>Лист1!$B$2:$B$12</c:f>
              <c:numCache>
                <c:formatCode>General</c:formatCode>
                <c:ptCount val="11"/>
                <c:pt idx="0">
                  <c:v>22</c:v>
                </c:pt>
                <c:pt idx="1">
                  <c:v>48</c:v>
                </c:pt>
                <c:pt idx="2">
                  <c:v>7</c:v>
                </c:pt>
                <c:pt idx="3">
                  <c:v>16</c:v>
                </c:pt>
                <c:pt idx="4">
                  <c:v>83</c:v>
                </c:pt>
                <c:pt idx="5">
                  <c:v>126</c:v>
                </c:pt>
                <c:pt idx="6">
                  <c:v>23</c:v>
                </c:pt>
                <c:pt idx="7">
                  <c:v>82</c:v>
                </c:pt>
                <c:pt idx="8">
                  <c:v>19</c:v>
                </c:pt>
                <c:pt idx="9">
                  <c:v>17</c:v>
                </c:pt>
                <c:pt idx="10">
                  <c:v>13</c:v>
                </c:pt>
              </c:numCache>
            </c:numRef>
          </c:val>
          <c:extLst>
            <c:ext xmlns:c16="http://schemas.microsoft.com/office/drawing/2014/chart" uri="{C3380CC4-5D6E-409C-BE32-E72D297353CC}">
              <c16:uniqueId val="{00000000-4989-468B-8879-BEE3A9861735}"/>
            </c:ext>
          </c:extLst>
        </c:ser>
        <c:dLbls>
          <c:showLegendKey val="0"/>
          <c:showVal val="0"/>
          <c:showCatName val="0"/>
          <c:showSerName val="0"/>
          <c:showPercent val="0"/>
          <c:showBubbleSize val="0"/>
        </c:dLbls>
        <c:gapWidth val="182"/>
        <c:axId val="1686719568"/>
        <c:axId val="1686719088"/>
      </c:barChart>
      <c:catAx>
        <c:axId val="168671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86719088"/>
        <c:crosses val="autoZero"/>
        <c:auto val="1"/>
        <c:lblAlgn val="ctr"/>
        <c:lblOffset val="100"/>
        <c:noMultiLvlLbl val="0"/>
      </c:catAx>
      <c:valAx>
        <c:axId val="16867190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8671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Наиболее частые проблемы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Напрасный (неоправданный) риск</c:v>
                </c:pt>
                <c:pt idx="1">
                  <c:v>Неразделнная любовь</c:v>
                </c:pt>
                <c:pt idx="2">
                  <c:v>Проблемы в школе</c:v>
                </c:pt>
                <c:pt idx="3">
                  <c:v>Проблемы с родителями</c:v>
                </c:pt>
                <c:pt idx="4">
                  <c:v>Трудности с друзьями</c:v>
                </c:pt>
                <c:pt idx="5">
                  <c:v>Употребления алкоголя, наркотиков</c:v>
                </c:pt>
                <c:pt idx="6">
                  <c:v>Создание ситуаций, опасных для себя и окружающих</c:v>
                </c:pt>
                <c:pt idx="7">
                  <c:v>Неопределённое будущее</c:v>
                </c:pt>
                <c:pt idx="8">
                  <c:v>Другое</c:v>
                </c:pt>
                <c:pt idx="9">
                  <c:v>Проблем нет</c:v>
                </c:pt>
              </c:strCache>
            </c:strRef>
          </c:cat>
          <c:val>
            <c:numRef>
              <c:f>Лист1!$B$2:$B$11</c:f>
              <c:numCache>
                <c:formatCode>General</c:formatCode>
                <c:ptCount val="10"/>
                <c:pt idx="0">
                  <c:v>9</c:v>
                </c:pt>
                <c:pt idx="1">
                  <c:v>11</c:v>
                </c:pt>
                <c:pt idx="2">
                  <c:v>27</c:v>
                </c:pt>
                <c:pt idx="3">
                  <c:v>35</c:v>
                </c:pt>
                <c:pt idx="4">
                  <c:v>12</c:v>
                </c:pt>
                <c:pt idx="5">
                  <c:v>6</c:v>
                </c:pt>
                <c:pt idx="6">
                  <c:v>7</c:v>
                </c:pt>
                <c:pt idx="7">
                  <c:v>25</c:v>
                </c:pt>
                <c:pt idx="8">
                  <c:v>1</c:v>
                </c:pt>
                <c:pt idx="9">
                  <c:v>2</c:v>
                </c:pt>
              </c:numCache>
            </c:numRef>
          </c:val>
          <c:extLst>
            <c:ext xmlns:c16="http://schemas.microsoft.com/office/drawing/2014/chart" uri="{C3380CC4-5D6E-409C-BE32-E72D297353CC}">
              <c16:uniqueId val="{00000000-4D87-43CD-85D2-3D307DD5C674}"/>
            </c:ext>
          </c:extLst>
        </c:ser>
        <c:dLbls>
          <c:showLegendKey val="0"/>
          <c:showVal val="0"/>
          <c:showCatName val="0"/>
          <c:showSerName val="0"/>
          <c:showPercent val="0"/>
          <c:showBubbleSize val="0"/>
        </c:dLbls>
        <c:gapWidth val="182"/>
        <c:axId val="1686719568"/>
        <c:axId val="1686719088"/>
      </c:barChart>
      <c:catAx>
        <c:axId val="168671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86719088"/>
        <c:crosses val="autoZero"/>
        <c:auto val="1"/>
        <c:lblAlgn val="ctr"/>
        <c:lblOffset val="100"/>
        <c:noMultiLvlLbl val="0"/>
      </c:catAx>
      <c:valAx>
        <c:axId val="16867190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8671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ru-RU" sz="1600" b="1" strike="noStrike" spc="-1">
                <a:solidFill>
                  <a:srgbClr val="000000"/>
                </a:solidFill>
                <a:latin typeface="Arial"/>
                <a:ea typeface="Arial"/>
              </a:defRPr>
            </a:pPr>
            <a:r>
              <a:rPr lang="ru-RU" sz="1600" b="1" strike="noStrike" spc="-1" dirty="0">
                <a:solidFill>
                  <a:srgbClr val="000000"/>
                </a:solidFill>
                <a:latin typeface="Arial"/>
                <a:ea typeface="Arial"/>
              </a:rPr>
              <a:t>Типы звонков 2010 - 2024</a:t>
            </a:r>
          </a:p>
        </c:rich>
      </c:tx>
      <c:layout>
        <c:manualLayout>
          <c:xMode val="edge"/>
          <c:yMode val="edge"/>
          <c:x val="0.15187937991080899"/>
          <c:y val="2.5724137931034501E-2"/>
        </c:manualLayout>
      </c:layout>
      <c:overlay val="0"/>
      <c:spPr>
        <a:noFill/>
        <a:ln w="0">
          <a:noFill/>
        </a:ln>
      </c:spPr>
    </c:title>
    <c:autoTitleDeleted val="0"/>
    <c:plotArea>
      <c:layout>
        <c:manualLayout>
          <c:layoutTarget val="inner"/>
          <c:xMode val="edge"/>
          <c:yMode val="edge"/>
          <c:x val="0.45801656402633301"/>
          <c:y val="0.15813793103448301"/>
          <c:w val="0.49526438734338502"/>
          <c:h val="0.81834482758620697"/>
        </c:manualLayout>
      </c:layout>
      <c:barChart>
        <c:barDir val="bar"/>
        <c:grouping val="clustered"/>
        <c:varyColors val="0"/>
        <c:ser>
          <c:idx val="0"/>
          <c:order val="0"/>
          <c:tx>
            <c:strRef>
              <c:f>Лист1!$B$1</c:f>
              <c:strCache>
                <c:ptCount val="1"/>
                <c:pt idx="0">
                  <c:v>Столбец AI</c:v>
                </c:pt>
              </c:strCache>
            </c:strRef>
          </c:tx>
          <c:spPr>
            <a:solidFill>
              <a:srgbClr val="0070C0"/>
            </a:solidFill>
            <a:ln w="0">
              <a:noFill/>
            </a:ln>
          </c:spPr>
          <c:invertIfNegative val="0"/>
          <c:dLbls>
            <c:numFmt formatCode="General" sourceLinked="0"/>
            <c:spPr>
              <a:noFill/>
              <a:ln>
                <a:noFill/>
              </a:ln>
              <a:effectLst/>
            </c:spPr>
            <c:txPr>
              <a:bodyPr wrap="none"/>
              <a:lstStyle/>
              <a:p>
                <a:pPr>
                  <a:defRPr sz="1000" b="0" strike="noStrike" spc="-1">
                    <a:solidFill>
                      <a:srgbClr val="000000"/>
                    </a:solidFill>
                    <a:latin typeface="Arial"/>
                    <a:ea typeface="Arial"/>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Лист1!$A$2:$A$14</c:f>
              <c:strCache>
                <c:ptCount val="13"/>
                <c:pt idx="0">
                  <c:v>1. Суицид</c:v>
                </c:pt>
                <c:pt idx="1">
                  <c:v>2. Семейная проблематика</c:v>
                </c:pt>
                <c:pt idx="2">
                  <c:v>3. Обращения, требующие защиты прав ребенка</c:v>
                </c:pt>
                <c:pt idx="3">
                  <c:v>4. Отношения со сверстниками</c:v>
                </c:pt>
                <c:pt idx="4">
                  <c:v>5. Проблемы взаимоотношения полов</c:v>
                </c:pt>
                <c:pt idx="5">
                  <c:v>6. Беременность/аборт</c:v>
                </c:pt>
                <c:pt idx="6">
                  <c:v>7. Проблемы сексуальной сферы</c:v>
                </c:pt>
                <c:pt idx="7">
                  <c:v>8. Здоровье детей и подростков</c:v>
                </c:pt>
                <c:pt idx="8">
                  <c:v>9. Переживание травмы</c:v>
                </c:pt>
                <c:pt idx="9">
                  <c:v>10. Учебные проблемы и проблемы профессионализации</c:v>
                </c:pt>
                <c:pt idx="10">
                  <c:v>11. Проблемы социальной адаптации</c:v>
                </c:pt>
                <c:pt idx="11">
                  <c:v>12. Проблемы принятия себя</c:v>
                </c:pt>
                <c:pt idx="12">
                  <c:v>13. Правовые вопросы защиты прав детей</c:v>
                </c:pt>
              </c:strCache>
            </c:strRef>
          </c:cat>
          <c:val>
            <c:numRef>
              <c:f>Лист1!$B$2:$B$14</c:f>
              <c:numCache>
                <c:formatCode>General</c:formatCode>
                <c:ptCount val="13"/>
                <c:pt idx="0">
                  <c:v>1112</c:v>
                </c:pt>
                <c:pt idx="1">
                  <c:v>4563</c:v>
                </c:pt>
                <c:pt idx="2">
                  <c:v>2348</c:v>
                </c:pt>
                <c:pt idx="3">
                  <c:v>4697</c:v>
                </c:pt>
                <c:pt idx="4">
                  <c:v>6406</c:v>
                </c:pt>
                <c:pt idx="5">
                  <c:v>527</c:v>
                </c:pt>
                <c:pt idx="6">
                  <c:v>1294</c:v>
                </c:pt>
                <c:pt idx="7">
                  <c:v>4492</c:v>
                </c:pt>
                <c:pt idx="8">
                  <c:v>2453</c:v>
                </c:pt>
                <c:pt idx="9">
                  <c:v>3353</c:v>
                </c:pt>
                <c:pt idx="10">
                  <c:v>578</c:v>
                </c:pt>
                <c:pt idx="11">
                  <c:v>3662</c:v>
                </c:pt>
                <c:pt idx="12">
                  <c:v>536</c:v>
                </c:pt>
              </c:numCache>
            </c:numRef>
          </c:val>
          <c:extLst>
            <c:ext xmlns:c16="http://schemas.microsoft.com/office/drawing/2014/chart" uri="{C3380CC4-5D6E-409C-BE32-E72D297353CC}">
              <c16:uniqueId val="{00000000-B2BD-41B3-9630-A8FFF51FA66C}"/>
            </c:ext>
          </c:extLst>
        </c:ser>
        <c:dLbls>
          <c:showLegendKey val="0"/>
          <c:showVal val="0"/>
          <c:showCatName val="0"/>
          <c:showSerName val="0"/>
          <c:showPercent val="0"/>
          <c:showBubbleSize val="0"/>
        </c:dLbls>
        <c:gapWidth val="100"/>
        <c:axId val="380425040"/>
        <c:axId val="380431312"/>
      </c:barChart>
      <c:catAx>
        <c:axId val="380425040"/>
        <c:scaling>
          <c:orientation val="maxMin"/>
        </c:scaling>
        <c:delete val="0"/>
        <c:axPos val="l"/>
        <c:numFmt formatCode="General" sourceLinked="0"/>
        <c:majorTickMark val="out"/>
        <c:minorTickMark val="none"/>
        <c:tickLblPos val="nextTo"/>
        <c:spPr>
          <a:ln w="0" cap="rnd">
            <a:solidFill>
              <a:srgbClr val="B3B3B3"/>
            </a:solidFill>
          </a:ln>
        </c:spPr>
        <c:txPr>
          <a:bodyPr/>
          <a:lstStyle/>
          <a:p>
            <a:pPr>
              <a:defRPr sz="1000" b="0" strike="noStrike" spc="-1">
                <a:solidFill>
                  <a:srgbClr val="000000"/>
                </a:solidFill>
                <a:latin typeface="Arial"/>
                <a:ea typeface="Arial"/>
              </a:defRPr>
            </a:pPr>
            <a:endParaRPr lang="ru-RU"/>
          </a:p>
        </c:txPr>
        <c:crossAx val="380431312"/>
        <c:crosses val="autoZero"/>
        <c:auto val="1"/>
        <c:lblAlgn val="ctr"/>
        <c:lblOffset val="100"/>
        <c:noMultiLvlLbl val="0"/>
      </c:catAx>
      <c:valAx>
        <c:axId val="380431312"/>
        <c:scaling>
          <c:orientation val="minMax"/>
        </c:scaling>
        <c:delete val="0"/>
        <c:axPos val="l"/>
        <c:majorGridlines>
          <c:spPr>
            <a:ln w="0" cap="rnd">
              <a:solidFill>
                <a:srgbClr val="B3B3B3"/>
              </a:solidFill>
            </a:ln>
          </c:spPr>
        </c:majorGridlines>
        <c:numFmt formatCode="General" sourceLinked="0"/>
        <c:majorTickMark val="out"/>
        <c:minorTickMark val="none"/>
        <c:tickLblPos val="nextTo"/>
        <c:spPr>
          <a:ln w="0" cap="rnd">
            <a:solidFill>
              <a:srgbClr val="B3B3B3"/>
            </a:solidFill>
          </a:ln>
        </c:spPr>
        <c:txPr>
          <a:bodyPr/>
          <a:lstStyle/>
          <a:p>
            <a:pPr>
              <a:defRPr sz="1000" b="0" strike="noStrike" spc="-1">
                <a:solidFill>
                  <a:srgbClr val="000000"/>
                </a:solidFill>
                <a:latin typeface="Arial"/>
                <a:ea typeface="Arial"/>
              </a:defRPr>
            </a:pPr>
            <a:endParaRPr lang="ru-RU"/>
          </a:p>
        </c:txPr>
        <c:crossAx val="380425040"/>
        <c:crossesAt val="1"/>
        <c:crossBetween val="between"/>
      </c:valAx>
      <c:spPr>
        <a:noFill/>
        <a:ln w="0">
          <a:solidFill>
            <a:srgbClr val="B3B3B3"/>
          </a:solidFill>
        </a:ln>
      </c:spPr>
    </c:plotArea>
    <c:plotVisOnly val="1"/>
    <c:dispBlanksAs val="gap"/>
    <c:showDLblsOverMax val="1"/>
  </c:chart>
  <c:spPr>
    <a:noFill/>
    <a:ln w="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ru-RU" sz="1300" b="1" strike="noStrike" spc="-1">
                <a:solidFill>
                  <a:srgbClr val="2E3436"/>
                </a:solidFill>
                <a:latin typeface="Arial"/>
                <a:ea typeface="Arial"/>
              </a:defRPr>
            </a:pPr>
            <a:r>
              <a:rPr lang="ru-RU" sz="1300" b="1" strike="noStrike" spc="-1" dirty="0">
                <a:solidFill>
                  <a:srgbClr val="2E3436"/>
                </a:solidFill>
                <a:latin typeface="Arial"/>
                <a:ea typeface="Arial"/>
              </a:rPr>
              <a:t>Распределение по возрасту (2010 - 2024)</a:t>
            </a:r>
          </a:p>
        </c:rich>
      </c:tx>
      <c:overlay val="0"/>
      <c:spPr>
        <a:noFill/>
        <a:ln w="0">
          <a:noFill/>
        </a:ln>
      </c:spPr>
    </c:title>
    <c:autoTitleDeleted val="0"/>
    <c:plotArea>
      <c:layout/>
      <c:barChart>
        <c:barDir val="col"/>
        <c:grouping val="clustered"/>
        <c:varyColors val="0"/>
        <c:ser>
          <c:idx val="0"/>
          <c:order val="0"/>
          <c:tx>
            <c:strRef>
              <c:f>Лист1!$B$1</c:f>
              <c:strCache>
                <c:ptCount val="1"/>
                <c:pt idx="0">
                  <c:v>Столбец M</c:v>
                </c:pt>
              </c:strCache>
            </c:strRef>
          </c:tx>
          <c:spPr>
            <a:solidFill>
              <a:srgbClr val="0070C0"/>
            </a:solidFill>
            <a:ln w="0">
              <a:noFill/>
            </a:ln>
          </c:spPr>
          <c:invertIfNegative val="0"/>
          <c:dPt>
            <c:idx val="0"/>
            <c:invertIfNegative val="0"/>
            <c:bubble3D val="0"/>
            <c:extLst>
              <c:ext xmlns:c16="http://schemas.microsoft.com/office/drawing/2014/chart" uri="{C3380CC4-5D6E-409C-BE32-E72D297353CC}">
                <c16:uniqueId val="{00000000-7BE0-4897-8B44-0558A2DAB29A}"/>
              </c:ext>
            </c:extLst>
          </c:dPt>
          <c:dLbls>
            <c:dLbl>
              <c:idx val="0"/>
              <c:numFmt formatCode="General" sourceLinked="0"/>
              <c:spPr>
                <a:ln>
                  <a:noFill/>
                </a:ln>
              </c:spPr>
              <c:txPr>
                <a:bodyPr wrap="none"/>
                <a:lstStyle/>
                <a:p>
                  <a:pPr>
                    <a:defRPr sz="1000" b="0" strike="noStrike" spc="-1">
                      <a:solidFill>
                        <a:srgbClr val="2E3436"/>
                      </a:solidFill>
                      <a:latin typeface="Arial"/>
                    </a:defRPr>
                  </a:pPr>
                  <a:endParaRPr lang="ru-RU"/>
                </a:p>
              </c:txPr>
              <c:dLblPos val="outEnd"/>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E0-4897-8B44-0558A2DAB29A}"/>
                </c:ext>
              </c:extLst>
            </c:dLbl>
            <c:numFmt formatCode="General" sourceLinked="0"/>
            <c:spPr>
              <a:noFill/>
              <a:ln>
                <a:noFill/>
              </a:ln>
              <a:effectLst/>
            </c:spPr>
            <c:txPr>
              <a:bodyPr wrap="none"/>
              <a:lstStyle/>
              <a:p>
                <a:pPr>
                  <a:defRPr sz="1000" b="0" strike="noStrike" spc="-1">
                    <a:solidFill>
                      <a:srgbClr val="2E3436"/>
                    </a:solidFill>
                    <a:latin typeface="Arial"/>
                    <a:ea typeface="Arial"/>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Лист1!$A$2:$A$4</c:f>
              <c:strCache>
                <c:ptCount val="3"/>
                <c:pt idx="0">
                  <c:v>Дети</c:v>
                </c:pt>
                <c:pt idx="1">
                  <c:v>Взрослые</c:v>
                </c:pt>
                <c:pt idx="2">
                  <c:v>Возраст не определён</c:v>
                </c:pt>
              </c:strCache>
            </c:strRef>
          </c:cat>
          <c:val>
            <c:numRef>
              <c:f>Лист1!$B$2:$B$4</c:f>
              <c:numCache>
                <c:formatCode>General</c:formatCode>
                <c:ptCount val="3"/>
                <c:pt idx="0">
                  <c:v>61931</c:v>
                </c:pt>
                <c:pt idx="1">
                  <c:v>13427</c:v>
                </c:pt>
                <c:pt idx="2">
                  <c:v>26409</c:v>
                </c:pt>
              </c:numCache>
            </c:numRef>
          </c:val>
          <c:extLst>
            <c:ext xmlns:c16="http://schemas.microsoft.com/office/drawing/2014/chart" uri="{C3380CC4-5D6E-409C-BE32-E72D297353CC}">
              <c16:uniqueId val="{00000001-7BE0-4897-8B44-0558A2DAB29A}"/>
            </c:ext>
          </c:extLst>
        </c:ser>
        <c:dLbls>
          <c:showLegendKey val="0"/>
          <c:showVal val="0"/>
          <c:showCatName val="0"/>
          <c:showSerName val="0"/>
          <c:showPercent val="0"/>
          <c:showBubbleSize val="0"/>
        </c:dLbls>
        <c:gapWidth val="100"/>
        <c:axId val="380432096"/>
        <c:axId val="380426608"/>
      </c:barChart>
      <c:catAx>
        <c:axId val="380432096"/>
        <c:scaling>
          <c:orientation val="minMax"/>
        </c:scaling>
        <c:delete val="0"/>
        <c:axPos val="b"/>
        <c:numFmt formatCode="General" sourceLinked="0"/>
        <c:majorTickMark val="out"/>
        <c:minorTickMark val="none"/>
        <c:tickLblPos val="nextTo"/>
        <c:spPr>
          <a:ln w="0" cap="rnd">
            <a:solidFill>
              <a:srgbClr val="B3B3B3"/>
            </a:solidFill>
          </a:ln>
        </c:spPr>
        <c:txPr>
          <a:bodyPr/>
          <a:lstStyle/>
          <a:p>
            <a:pPr>
              <a:defRPr sz="1000" b="0" strike="noStrike" spc="-1">
                <a:solidFill>
                  <a:srgbClr val="2E3436"/>
                </a:solidFill>
                <a:latin typeface="Arial"/>
                <a:ea typeface="Arial"/>
              </a:defRPr>
            </a:pPr>
            <a:endParaRPr lang="ru-RU"/>
          </a:p>
        </c:txPr>
        <c:crossAx val="380426608"/>
        <c:crosses val="autoZero"/>
        <c:auto val="1"/>
        <c:lblAlgn val="ctr"/>
        <c:lblOffset val="100"/>
        <c:noMultiLvlLbl val="0"/>
      </c:catAx>
      <c:valAx>
        <c:axId val="380426608"/>
        <c:scaling>
          <c:orientation val="minMax"/>
        </c:scaling>
        <c:delete val="0"/>
        <c:axPos val="l"/>
        <c:numFmt formatCode="General" sourceLinked="0"/>
        <c:majorTickMark val="out"/>
        <c:minorTickMark val="none"/>
        <c:tickLblPos val="nextTo"/>
        <c:spPr>
          <a:ln w="0" cap="rnd">
            <a:solidFill>
              <a:srgbClr val="B3B3B3"/>
            </a:solidFill>
          </a:ln>
        </c:spPr>
        <c:txPr>
          <a:bodyPr/>
          <a:lstStyle/>
          <a:p>
            <a:pPr>
              <a:defRPr sz="1000" b="0" strike="noStrike" spc="-1">
                <a:solidFill>
                  <a:srgbClr val="2E3436"/>
                </a:solidFill>
                <a:latin typeface="Arial"/>
                <a:ea typeface="Arial"/>
              </a:defRPr>
            </a:pPr>
            <a:endParaRPr lang="ru-RU"/>
          </a:p>
        </c:txPr>
        <c:crossAx val="380432096"/>
        <c:crossesAt val="1"/>
        <c:crossBetween val="between"/>
      </c:valAx>
      <c:spPr>
        <a:noFill/>
        <a:ln w="0">
          <a:solidFill>
            <a:srgbClr val="B3B3B3"/>
          </a:solidFill>
        </a:ln>
      </c:spPr>
    </c:plotArea>
    <c:plotVisOnly val="1"/>
    <c:dispBlanksAs val="gap"/>
    <c:showDLblsOverMax val="1"/>
  </c:chart>
  <c:spPr>
    <a:noFill/>
    <a:ln w="0">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F7D0-34DE-45CA-8699-0275950B73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8FE4A55-237E-4459-93E4-2C2258B49B81}">
      <dgm:prSet phldr="0"/>
      <dgm:spPr/>
      <dgm:t>
        <a:bodyPr/>
        <a:lstStyle/>
        <a:p>
          <a:pPr rtl="0"/>
          <a:r>
            <a:rPr lang="ru-RU" dirty="0">
              <a:latin typeface="Garamond" panose="02020404030301010803"/>
            </a:rPr>
            <a:t>1</a:t>
          </a:r>
          <a:endParaRPr lang="ru-RU" dirty="0"/>
        </a:p>
      </dgm:t>
    </dgm:pt>
    <dgm:pt modelId="{4C485DCB-B9CA-4760-9446-B4F87ACEC958}" type="parTrans" cxnId="{E05D904D-6CC1-4F78-A03D-F32AE26123B1}">
      <dgm:prSet/>
      <dgm:spPr/>
      <dgm:t>
        <a:bodyPr/>
        <a:lstStyle/>
        <a:p>
          <a:endParaRPr lang="ru-RU"/>
        </a:p>
      </dgm:t>
    </dgm:pt>
    <dgm:pt modelId="{8019493C-CA04-42A7-822C-35C4CF92CEC1}" type="sibTrans" cxnId="{E05D904D-6CC1-4F78-A03D-F32AE26123B1}">
      <dgm:prSet/>
      <dgm:spPr/>
      <dgm:t>
        <a:bodyPr/>
        <a:lstStyle/>
        <a:p>
          <a:endParaRPr lang="ru-RU"/>
        </a:p>
      </dgm:t>
    </dgm:pt>
    <dgm:pt modelId="{D065B1B1-C430-4D2A-A947-C022C67BC762}">
      <dgm:prSet phldr="0"/>
      <dgm:spPr/>
      <dgm:t>
        <a:bodyPr/>
        <a:lstStyle/>
        <a:p>
          <a:r>
            <a:rPr lang="ru-RU" dirty="0">
              <a:latin typeface="+mn-lt"/>
            </a:rPr>
            <a:t>Сформировать собственное отношение к смерти, к суициду</a:t>
          </a:r>
          <a:endParaRPr lang="en-US" dirty="0">
            <a:latin typeface="+mn-lt"/>
          </a:endParaRPr>
        </a:p>
      </dgm:t>
    </dgm:pt>
    <dgm:pt modelId="{631593B5-5865-48BD-8E9B-E9241AC9A498}" type="parTrans" cxnId="{D78B4268-9881-429F-BFE3-054E1FC5800F}">
      <dgm:prSet/>
      <dgm:spPr/>
      <dgm:t>
        <a:bodyPr/>
        <a:lstStyle/>
        <a:p>
          <a:endParaRPr lang="ru-RU"/>
        </a:p>
      </dgm:t>
    </dgm:pt>
    <dgm:pt modelId="{69203528-DC40-40D2-9E12-393429B8555E}" type="sibTrans" cxnId="{D78B4268-9881-429F-BFE3-054E1FC5800F}">
      <dgm:prSet/>
      <dgm:spPr/>
      <dgm:t>
        <a:bodyPr/>
        <a:lstStyle/>
        <a:p>
          <a:endParaRPr lang="ru-RU"/>
        </a:p>
      </dgm:t>
    </dgm:pt>
    <dgm:pt modelId="{4C1A7182-B33D-47C8-BB22-68AEACCB6D9D}">
      <dgm:prSet phldr="0"/>
      <dgm:spPr/>
      <dgm:t>
        <a:bodyPr/>
        <a:lstStyle/>
        <a:p>
          <a:pPr rtl="0"/>
          <a:r>
            <a:rPr lang="ru-RU" dirty="0">
              <a:latin typeface="Garamond" panose="02020404030301010803"/>
            </a:rPr>
            <a:t>2</a:t>
          </a:r>
        </a:p>
      </dgm:t>
    </dgm:pt>
    <dgm:pt modelId="{8508B289-5DE9-4114-A8BC-31914D5862F0}" type="parTrans" cxnId="{18580AF4-4825-4941-8AA2-4482DA2D6EA9}">
      <dgm:prSet/>
      <dgm:spPr/>
      <dgm:t>
        <a:bodyPr/>
        <a:lstStyle/>
        <a:p>
          <a:endParaRPr lang="ru-RU"/>
        </a:p>
      </dgm:t>
    </dgm:pt>
    <dgm:pt modelId="{331E2CBD-5CC7-43BB-9375-1F29333B6292}" type="sibTrans" cxnId="{18580AF4-4825-4941-8AA2-4482DA2D6EA9}">
      <dgm:prSet/>
      <dgm:spPr/>
      <dgm:t>
        <a:bodyPr/>
        <a:lstStyle/>
        <a:p>
          <a:endParaRPr lang="ru-RU"/>
        </a:p>
      </dgm:t>
    </dgm:pt>
    <dgm:pt modelId="{AF59D948-6A1A-4282-854F-B8F38244798E}">
      <dgm:prSet phldr="0"/>
      <dgm:spPr/>
      <dgm:t>
        <a:bodyPr/>
        <a:lstStyle/>
        <a:p>
          <a:r>
            <a:rPr lang="ru-RU" dirty="0"/>
            <a:t>Уметь выражать его в (по возможности) краткой и (обязательно) понятной форме</a:t>
          </a:r>
          <a:endParaRPr lang="en-US" dirty="0"/>
        </a:p>
      </dgm:t>
    </dgm:pt>
    <dgm:pt modelId="{B03E2A7D-3D8D-4645-AEDE-5FA3A632257E}" type="parTrans" cxnId="{9687E1AC-3055-4A74-8A96-E703FA282EF7}">
      <dgm:prSet/>
      <dgm:spPr/>
      <dgm:t>
        <a:bodyPr/>
        <a:lstStyle/>
        <a:p>
          <a:endParaRPr lang="ru-RU"/>
        </a:p>
      </dgm:t>
    </dgm:pt>
    <dgm:pt modelId="{EB0194DE-9883-4AE9-83C1-8F560F87C2A3}" type="sibTrans" cxnId="{9687E1AC-3055-4A74-8A96-E703FA282EF7}">
      <dgm:prSet/>
      <dgm:spPr/>
      <dgm:t>
        <a:bodyPr/>
        <a:lstStyle/>
        <a:p>
          <a:endParaRPr lang="ru-RU"/>
        </a:p>
      </dgm:t>
    </dgm:pt>
    <dgm:pt modelId="{F9468548-6AA0-4E10-A690-30255B365D0F}">
      <dgm:prSet phldr="0"/>
      <dgm:spPr/>
      <dgm:t>
        <a:bodyPr/>
        <a:lstStyle/>
        <a:p>
          <a:pPr rtl="0"/>
          <a:r>
            <a:rPr lang="ru-RU" dirty="0">
              <a:latin typeface="Garamond" panose="02020404030301010803"/>
            </a:rPr>
            <a:t>3</a:t>
          </a:r>
        </a:p>
      </dgm:t>
    </dgm:pt>
    <dgm:pt modelId="{7CE91BB8-194E-497B-93BF-298F083822C9}" type="parTrans" cxnId="{070D088C-BC82-4898-90E7-4BF68032C8FC}">
      <dgm:prSet/>
      <dgm:spPr/>
      <dgm:t>
        <a:bodyPr/>
        <a:lstStyle/>
        <a:p>
          <a:endParaRPr lang="ru-RU"/>
        </a:p>
      </dgm:t>
    </dgm:pt>
    <dgm:pt modelId="{8D50838D-BF22-49CE-9295-C91511BE8B4A}" type="sibTrans" cxnId="{070D088C-BC82-4898-90E7-4BF68032C8FC}">
      <dgm:prSet/>
      <dgm:spPr/>
      <dgm:t>
        <a:bodyPr/>
        <a:lstStyle/>
        <a:p>
          <a:endParaRPr lang="ru-RU"/>
        </a:p>
      </dgm:t>
    </dgm:pt>
    <dgm:pt modelId="{A7C9BC56-31BD-4BC3-9B0B-B8F93D2762DA}">
      <dgm:prSet phldrT="[Текст]" phldr="0"/>
      <dgm:spPr/>
      <dgm:t>
        <a:bodyPr/>
        <a:lstStyle/>
        <a:p>
          <a:r>
            <a:rPr lang="ru-RU" dirty="0"/>
            <a:t>Уметь демонстрировать принятие иных позиций в данном вопросе</a:t>
          </a:r>
        </a:p>
      </dgm:t>
    </dgm:pt>
    <dgm:pt modelId="{E7D4C0AA-77F1-47D9-9E38-6214BBBF044C}" type="parTrans" cxnId="{A5AEA170-8085-4D93-8B2E-2DDA5DB09B34}">
      <dgm:prSet/>
      <dgm:spPr/>
      <dgm:t>
        <a:bodyPr/>
        <a:lstStyle/>
        <a:p>
          <a:endParaRPr lang="ru-RU"/>
        </a:p>
      </dgm:t>
    </dgm:pt>
    <dgm:pt modelId="{00087C78-55E5-4C89-A2F2-85837E3C843D}" type="sibTrans" cxnId="{A5AEA170-8085-4D93-8B2E-2DDA5DB09B34}">
      <dgm:prSet/>
      <dgm:spPr/>
      <dgm:t>
        <a:bodyPr/>
        <a:lstStyle/>
        <a:p>
          <a:endParaRPr lang="ru-RU"/>
        </a:p>
      </dgm:t>
    </dgm:pt>
    <dgm:pt modelId="{B8C496BC-B9E0-4C95-A5A1-05F4EB69EEDC}" type="pres">
      <dgm:prSet presAssocID="{1928F7D0-34DE-45CA-8699-0275950B73E3}" presName="linearFlow" presStyleCnt="0">
        <dgm:presLayoutVars>
          <dgm:dir/>
          <dgm:animLvl val="lvl"/>
          <dgm:resizeHandles val="exact"/>
        </dgm:presLayoutVars>
      </dgm:prSet>
      <dgm:spPr/>
    </dgm:pt>
    <dgm:pt modelId="{7F09D0D2-13F4-455C-AA3C-6264EA22B90E}" type="pres">
      <dgm:prSet presAssocID="{08FE4A55-237E-4459-93E4-2C2258B49B81}" presName="composite" presStyleCnt="0"/>
      <dgm:spPr/>
    </dgm:pt>
    <dgm:pt modelId="{95AAE568-CC41-4285-A1BB-BD0487853113}" type="pres">
      <dgm:prSet presAssocID="{08FE4A55-237E-4459-93E4-2C2258B49B81}" presName="parentText" presStyleLbl="alignNode1" presStyleIdx="0" presStyleCnt="3">
        <dgm:presLayoutVars>
          <dgm:chMax val="1"/>
          <dgm:bulletEnabled val="1"/>
        </dgm:presLayoutVars>
      </dgm:prSet>
      <dgm:spPr/>
    </dgm:pt>
    <dgm:pt modelId="{E8F9FCBD-3865-4CEF-8598-8AC9A0701489}" type="pres">
      <dgm:prSet presAssocID="{08FE4A55-237E-4459-93E4-2C2258B49B81}" presName="descendantText" presStyleLbl="alignAcc1" presStyleIdx="0" presStyleCnt="3">
        <dgm:presLayoutVars>
          <dgm:bulletEnabled val="1"/>
        </dgm:presLayoutVars>
      </dgm:prSet>
      <dgm:spPr/>
    </dgm:pt>
    <dgm:pt modelId="{A566D378-E94A-42A6-B3DC-19CFB646645F}" type="pres">
      <dgm:prSet presAssocID="{8019493C-CA04-42A7-822C-35C4CF92CEC1}" presName="sp" presStyleCnt="0"/>
      <dgm:spPr/>
    </dgm:pt>
    <dgm:pt modelId="{32818770-67DA-4677-8488-C57FC6901778}" type="pres">
      <dgm:prSet presAssocID="{4C1A7182-B33D-47C8-BB22-68AEACCB6D9D}" presName="composite" presStyleCnt="0"/>
      <dgm:spPr/>
    </dgm:pt>
    <dgm:pt modelId="{C5BA27F7-7A3B-4E1D-B38F-105399610D2D}" type="pres">
      <dgm:prSet presAssocID="{4C1A7182-B33D-47C8-BB22-68AEACCB6D9D}" presName="parentText" presStyleLbl="alignNode1" presStyleIdx="1" presStyleCnt="3">
        <dgm:presLayoutVars>
          <dgm:chMax val="1"/>
          <dgm:bulletEnabled val="1"/>
        </dgm:presLayoutVars>
      </dgm:prSet>
      <dgm:spPr/>
    </dgm:pt>
    <dgm:pt modelId="{5170CE49-B1B3-4E23-83BD-DD5BC84AA9D1}" type="pres">
      <dgm:prSet presAssocID="{4C1A7182-B33D-47C8-BB22-68AEACCB6D9D}" presName="descendantText" presStyleLbl="alignAcc1" presStyleIdx="1" presStyleCnt="3">
        <dgm:presLayoutVars>
          <dgm:bulletEnabled val="1"/>
        </dgm:presLayoutVars>
      </dgm:prSet>
      <dgm:spPr/>
    </dgm:pt>
    <dgm:pt modelId="{CBE01F43-9674-4512-BFAC-55DFBFD2CAF8}" type="pres">
      <dgm:prSet presAssocID="{331E2CBD-5CC7-43BB-9375-1F29333B6292}" presName="sp" presStyleCnt="0"/>
      <dgm:spPr/>
    </dgm:pt>
    <dgm:pt modelId="{265A7BFF-88A3-4414-A5E9-677A4ED652EB}" type="pres">
      <dgm:prSet presAssocID="{F9468548-6AA0-4E10-A690-30255B365D0F}" presName="composite" presStyleCnt="0"/>
      <dgm:spPr/>
    </dgm:pt>
    <dgm:pt modelId="{8132CA76-D1E1-461D-9B1C-CE5810C00BA9}" type="pres">
      <dgm:prSet presAssocID="{F9468548-6AA0-4E10-A690-30255B365D0F}" presName="parentText" presStyleLbl="alignNode1" presStyleIdx="2" presStyleCnt="3">
        <dgm:presLayoutVars>
          <dgm:chMax val="1"/>
          <dgm:bulletEnabled val="1"/>
        </dgm:presLayoutVars>
      </dgm:prSet>
      <dgm:spPr/>
    </dgm:pt>
    <dgm:pt modelId="{0FE08FD0-F97C-4011-AD61-CDFF396489E2}" type="pres">
      <dgm:prSet presAssocID="{F9468548-6AA0-4E10-A690-30255B365D0F}" presName="descendantText" presStyleLbl="alignAcc1" presStyleIdx="2" presStyleCnt="3">
        <dgm:presLayoutVars>
          <dgm:bulletEnabled val="1"/>
        </dgm:presLayoutVars>
      </dgm:prSet>
      <dgm:spPr/>
    </dgm:pt>
  </dgm:ptLst>
  <dgm:cxnLst>
    <dgm:cxn modelId="{2054B211-79ED-48F2-B4BD-9FA19934476B}" type="presOf" srcId="{A7C9BC56-31BD-4BC3-9B0B-B8F93D2762DA}" destId="{0FE08FD0-F97C-4011-AD61-CDFF396489E2}" srcOrd="0" destOrd="0" presId="urn:microsoft.com/office/officeart/2005/8/layout/chevron2"/>
    <dgm:cxn modelId="{02F7E53B-13D6-4F61-95BA-4E09782EF41B}" type="presOf" srcId="{D065B1B1-C430-4D2A-A947-C022C67BC762}" destId="{E8F9FCBD-3865-4CEF-8598-8AC9A0701489}" srcOrd="0" destOrd="0" presId="urn:microsoft.com/office/officeart/2005/8/layout/chevron2"/>
    <dgm:cxn modelId="{D78B4268-9881-429F-BFE3-054E1FC5800F}" srcId="{08FE4A55-237E-4459-93E4-2C2258B49B81}" destId="{D065B1B1-C430-4D2A-A947-C022C67BC762}" srcOrd="0" destOrd="0" parTransId="{631593B5-5865-48BD-8E9B-E9241AC9A498}" sibTransId="{69203528-DC40-40D2-9E12-393429B8555E}"/>
    <dgm:cxn modelId="{E05D904D-6CC1-4F78-A03D-F32AE26123B1}" srcId="{1928F7D0-34DE-45CA-8699-0275950B73E3}" destId="{08FE4A55-237E-4459-93E4-2C2258B49B81}" srcOrd="0" destOrd="0" parTransId="{4C485DCB-B9CA-4760-9446-B4F87ACEC958}" sibTransId="{8019493C-CA04-42A7-822C-35C4CF92CEC1}"/>
    <dgm:cxn modelId="{A5AEA170-8085-4D93-8B2E-2DDA5DB09B34}" srcId="{F9468548-6AA0-4E10-A690-30255B365D0F}" destId="{A7C9BC56-31BD-4BC3-9B0B-B8F93D2762DA}" srcOrd="0" destOrd="0" parTransId="{E7D4C0AA-77F1-47D9-9E38-6214BBBF044C}" sibTransId="{00087C78-55E5-4C89-A2F2-85837E3C843D}"/>
    <dgm:cxn modelId="{62AB8177-382C-402B-B0CC-F43FBF3160AA}" type="presOf" srcId="{1928F7D0-34DE-45CA-8699-0275950B73E3}" destId="{B8C496BC-B9E0-4C95-A5A1-05F4EB69EEDC}" srcOrd="0" destOrd="0" presId="urn:microsoft.com/office/officeart/2005/8/layout/chevron2"/>
    <dgm:cxn modelId="{FBA2A87C-5353-44EC-9AAE-4142738FC154}" type="presOf" srcId="{AF59D948-6A1A-4282-854F-B8F38244798E}" destId="{5170CE49-B1B3-4E23-83BD-DD5BC84AA9D1}" srcOrd="0" destOrd="0" presId="urn:microsoft.com/office/officeart/2005/8/layout/chevron2"/>
    <dgm:cxn modelId="{070D088C-BC82-4898-90E7-4BF68032C8FC}" srcId="{1928F7D0-34DE-45CA-8699-0275950B73E3}" destId="{F9468548-6AA0-4E10-A690-30255B365D0F}" srcOrd="2" destOrd="0" parTransId="{7CE91BB8-194E-497B-93BF-298F083822C9}" sibTransId="{8D50838D-BF22-49CE-9295-C91511BE8B4A}"/>
    <dgm:cxn modelId="{9687E1AC-3055-4A74-8A96-E703FA282EF7}" srcId="{4C1A7182-B33D-47C8-BB22-68AEACCB6D9D}" destId="{AF59D948-6A1A-4282-854F-B8F38244798E}" srcOrd="0" destOrd="0" parTransId="{B03E2A7D-3D8D-4645-AEDE-5FA3A632257E}" sibTransId="{EB0194DE-9883-4AE9-83C1-8F560F87C2A3}"/>
    <dgm:cxn modelId="{B7CB8FAF-AE55-4EDB-801A-06D07DE02042}" type="presOf" srcId="{F9468548-6AA0-4E10-A690-30255B365D0F}" destId="{8132CA76-D1E1-461D-9B1C-CE5810C00BA9}" srcOrd="0" destOrd="0" presId="urn:microsoft.com/office/officeart/2005/8/layout/chevron2"/>
    <dgm:cxn modelId="{D0EAC8B0-FDC9-44AD-BC95-10362AEAD946}" type="presOf" srcId="{4C1A7182-B33D-47C8-BB22-68AEACCB6D9D}" destId="{C5BA27F7-7A3B-4E1D-B38F-105399610D2D}" srcOrd="0" destOrd="0" presId="urn:microsoft.com/office/officeart/2005/8/layout/chevron2"/>
    <dgm:cxn modelId="{98CFCAE4-1835-44B1-BB0B-DC1CBA5EA8A1}" type="presOf" srcId="{08FE4A55-237E-4459-93E4-2C2258B49B81}" destId="{95AAE568-CC41-4285-A1BB-BD0487853113}" srcOrd="0" destOrd="0" presId="urn:microsoft.com/office/officeart/2005/8/layout/chevron2"/>
    <dgm:cxn modelId="{18580AF4-4825-4941-8AA2-4482DA2D6EA9}" srcId="{1928F7D0-34DE-45CA-8699-0275950B73E3}" destId="{4C1A7182-B33D-47C8-BB22-68AEACCB6D9D}" srcOrd="1" destOrd="0" parTransId="{8508B289-5DE9-4114-A8BC-31914D5862F0}" sibTransId="{331E2CBD-5CC7-43BB-9375-1F29333B6292}"/>
    <dgm:cxn modelId="{C228403C-0EFC-4899-A2CD-7CB884F85210}" type="presParOf" srcId="{B8C496BC-B9E0-4C95-A5A1-05F4EB69EEDC}" destId="{7F09D0D2-13F4-455C-AA3C-6264EA22B90E}" srcOrd="0" destOrd="0" presId="urn:microsoft.com/office/officeart/2005/8/layout/chevron2"/>
    <dgm:cxn modelId="{B930E373-742C-4C98-AAD2-98A3B031473F}" type="presParOf" srcId="{7F09D0D2-13F4-455C-AA3C-6264EA22B90E}" destId="{95AAE568-CC41-4285-A1BB-BD0487853113}" srcOrd="0" destOrd="0" presId="urn:microsoft.com/office/officeart/2005/8/layout/chevron2"/>
    <dgm:cxn modelId="{1D342832-98AD-4C79-ABD7-CE1187CD51D7}" type="presParOf" srcId="{7F09D0D2-13F4-455C-AA3C-6264EA22B90E}" destId="{E8F9FCBD-3865-4CEF-8598-8AC9A0701489}" srcOrd="1" destOrd="0" presId="urn:microsoft.com/office/officeart/2005/8/layout/chevron2"/>
    <dgm:cxn modelId="{FF10C2A3-AE4D-4AA7-A23B-5038F45DFF4D}" type="presParOf" srcId="{B8C496BC-B9E0-4C95-A5A1-05F4EB69EEDC}" destId="{A566D378-E94A-42A6-B3DC-19CFB646645F}" srcOrd="1" destOrd="0" presId="urn:microsoft.com/office/officeart/2005/8/layout/chevron2"/>
    <dgm:cxn modelId="{201389D0-D18A-4365-97E4-63D1EC16C98A}" type="presParOf" srcId="{B8C496BC-B9E0-4C95-A5A1-05F4EB69EEDC}" destId="{32818770-67DA-4677-8488-C57FC6901778}" srcOrd="2" destOrd="0" presId="urn:microsoft.com/office/officeart/2005/8/layout/chevron2"/>
    <dgm:cxn modelId="{0730B21E-72C3-40DC-AC09-F8E02FA5A019}" type="presParOf" srcId="{32818770-67DA-4677-8488-C57FC6901778}" destId="{C5BA27F7-7A3B-4E1D-B38F-105399610D2D}" srcOrd="0" destOrd="0" presId="urn:microsoft.com/office/officeart/2005/8/layout/chevron2"/>
    <dgm:cxn modelId="{BC1F5D0D-5FFA-4A71-BED3-F71ACE224370}" type="presParOf" srcId="{32818770-67DA-4677-8488-C57FC6901778}" destId="{5170CE49-B1B3-4E23-83BD-DD5BC84AA9D1}" srcOrd="1" destOrd="0" presId="urn:microsoft.com/office/officeart/2005/8/layout/chevron2"/>
    <dgm:cxn modelId="{8788DE66-2343-455C-B75D-EB0F040AB5EA}" type="presParOf" srcId="{B8C496BC-B9E0-4C95-A5A1-05F4EB69EEDC}" destId="{CBE01F43-9674-4512-BFAC-55DFBFD2CAF8}" srcOrd="3" destOrd="0" presId="urn:microsoft.com/office/officeart/2005/8/layout/chevron2"/>
    <dgm:cxn modelId="{064B6E51-EBCB-4A60-A251-A2683A018C28}" type="presParOf" srcId="{B8C496BC-B9E0-4C95-A5A1-05F4EB69EEDC}" destId="{265A7BFF-88A3-4414-A5E9-677A4ED652EB}" srcOrd="4" destOrd="0" presId="urn:microsoft.com/office/officeart/2005/8/layout/chevron2"/>
    <dgm:cxn modelId="{C126C19C-76E7-4AA0-81A6-2A7FDF2D283A}" type="presParOf" srcId="{265A7BFF-88A3-4414-A5E9-677A4ED652EB}" destId="{8132CA76-D1E1-461D-9B1C-CE5810C00BA9}" srcOrd="0" destOrd="0" presId="urn:microsoft.com/office/officeart/2005/8/layout/chevron2"/>
    <dgm:cxn modelId="{7B1E8932-CC2C-4EB0-9985-6925B29D43DE}" type="presParOf" srcId="{265A7BFF-88A3-4414-A5E9-677A4ED652EB}" destId="{0FE08FD0-F97C-4011-AD61-CDFF396489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717172-8DD6-4984-AA6F-AD74D3D5415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RU"/>
        </a:p>
      </dgm:t>
    </dgm:pt>
    <dgm:pt modelId="{DDCDA289-766C-4553-8C81-B02526C3953D}">
      <dgm:prSet phldrT="[Текст]" phldr="0"/>
      <dgm:spPr/>
      <dgm:t>
        <a:bodyPr/>
        <a:lstStyle/>
        <a:p>
          <a:r>
            <a:rPr lang="ru-RU"/>
            <a:t>Индивидуально-писхологические</a:t>
          </a:r>
        </a:p>
      </dgm:t>
    </dgm:pt>
    <dgm:pt modelId="{711ECD46-1AD2-4C5E-8E9F-A365A1CF25C7}" type="parTrans" cxnId="{9966DC28-9090-40EE-A67A-1958B48ECB3F}">
      <dgm:prSet/>
      <dgm:spPr/>
      <dgm:t>
        <a:bodyPr/>
        <a:lstStyle/>
        <a:p>
          <a:endParaRPr lang="ru-RU"/>
        </a:p>
      </dgm:t>
    </dgm:pt>
    <dgm:pt modelId="{67B85A51-0C58-4D58-AD1A-A949B170B9C0}" type="sibTrans" cxnId="{9966DC28-9090-40EE-A67A-1958B48ECB3F}">
      <dgm:prSet/>
      <dgm:spPr/>
      <dgm:t>
        <a:bodyPr/>
        <a:lstStyle/>
        <a:p>
          <a:endParaRPr lang="ru-RU"/>
        </a:p>
      </dgm:t>
    </dgm:pt>
    <dgm:pt modelId="{49567B4F-BB61-4489-A783-FDD6989F174A}">
      <dgm:prSet phldr="0"/>
      <dgm:spPr/>
      <dgm:t>
        <a:bodyPr/>
        <a:lstStyle/>
        <a:p>
          <a:pPr rtl="0"/>
          <a:r>
            <a:rPr lang="ru-RU"/>
            <a:t>Социально-демографические</a:t>
          </a:r>
          <a:endParaRPr lang="en-US"/>
        </a:p>
      </dgm:t>
    </dgm:pt>
    <dgm:pt modelId="{E3CEBF24-D4FD-48ED-9537-418408CED7F2}" type="parTrans" cxnId="{A29247E0-90A9-4BD3-B584-E1F543B62A72}">
      <dgm:prSet/>
      <dgm:spPr/>
      <dgm:t>
        <a:bodyPr/>
        <a:lstStyle/>
        <a:p>
          <a:endParaRPr lang="ru-RU"/>
        </a:p>
      </dgm:t>
    </dgm:pt>
    <dgm:pt modelId="{07654610-DB38-4BC5-BF10-86B9BB2A8ABB}" type="sibTrans" cxnId="{A29247E0-90A9-4BD3-B584-E1F543B62A72}">
      <dgm:prSet/>
      <dgm:spPr/>
      <dgm:t>
        <a:bodyPr/>
        <a:lstStyle/>
        <a:p>
          <a:endParaRPr lang="ru-RU"/>
        </a:p>
      </dgm:t>
    </dgm:pt>
    <dgm:pt modelId="{52EB983A-9BF4-40DA-AC5C-9472A40CCDB7}">
      <dgm:prSet phldr="0"/>
      <dgm:spPr/>
      <dgm:t>
        <a:bodyPr/>
        <a:lstStyle/>
        <a:p>
          <a:r>
            <a:rPr lang="ru-RU"/>
            <a:t>Природные</a:t>
          </a:r>
          <a:endParaRPr lang="en-US"/>
        </a:p>
      </dgm:t>
    </dgm:pt>
    <dgm:pt modelId="{AFAD87CE-65E5-447D-A6ED-1ADCBF232C08}" type="parTrans" cxnId="{75931400-346B-4398-8141-4F75FE208634}">
      <dgm:prSet/>
      <dgm:spPr/>
      <dgm:t>
        <a:bodyPr/>
        <a:lstStyle/>
        <a:p>
          <a:endParaRPr lang="ru-RU"/>
        </a:p>
      </dgm:t>
    </dgm:pt>
    <dgm:pt modelId="{61820B60-041A-40CB-A4D1-7FCCEEC7B9AB}" type="sibTrans" cxnId="{75931400-346B-4398-8141-4F75FE208634}">
      <dgm:prSet/>
      <dgm:spPr/>
      <dgm:t>
        <a:bodyPr/>
        <a:lstStyle/>
        <a:p>
          <a:endParaRPr lang="ru-RU"/>
        </a:p>
      </dgm:t>
    </dgm:pt>
    <dgm:pt modelId="{81754735-92D7-46EB-922C-249FAAF40B9D}">
      <dgm:prSet phldr="0"/>
      <dgm:spPr/>
      <dgm:t>
        <a:bodyPr/>
        <a:lstStyle/>
        <a:p>
          <a:r>
            <a:rPr lang="ru-RU"/>
            <a:t>Медицинские</a:t>
          </a:r>
          <a:endParaRPr lang="en-US"/>
        </a:p>
      </dgm:t>
    </dgm:pt>
    <dgm:pt modelId="{541EF712-2AF4-4919-A604-463E5ACB8489}" type="parTrans" cxnId="{AF549515-46C7-4D6B-A4C9-C5D81BD8274D}">
      <dgm:prSet/>
      <dgm:spPr/>
      <dgm:t>
        <a:bodyPr/>
        <a:lstStyle/>
        <a:p>
          <a:endParaRPr lang="ru-RU"/>
        </a:p>
      </dgm:t>
    </dgm:pt>
    <dgm:pt modelId="{58D56148-6B8E-4890-9070-4601065FC4A0}" type="sibTrans" cxnId="{AF549515-46C7-4D6B-A4C9-C5D81BD8274D}">
      <dgm:prSet/>
      <dgm:spPr/>
      <dgm:t>
        <a:bodyPr/>
        <a:lstStyle/>
        <a:p>
          <a:endParaRPr lang="ru-RU"/>
        </a:p>
      </dgm:t>
    </dgm:pt>
    <dgm:pt modelId="{FA30DA15-F29D-4736-9772-B2AB74EEB26D}" type="pres">
      <dgm:prSet presAssocID="{38717172-8DD6-4984-AA6F-AD74D3D5415B}" presName="linear" presStyleCnt="0">
        <dgm:presLayoutVars>
          <dgm:dir/>
          <dgm:animLvl val="lvl"/>
          <dgm:resizeHandles val="exact"/>
        </dgm:presLayoutVars>
      </dgm:prSet>
      <dgm:spPr/>
    </dgm:pt>
    <dgm:pt modelId="{FE32178C-07B0-4EC8-A83E-641AC95F7368}" type="pres">
      <dgm:prSet presAssocID="{49567B4F-BB61-4489-A783-FDD6989F174A}" presName="parentLin" presStyleCnt="0"/>
      <dgm:spPr/>
    </dgm:pt>
    <dgm:pt modelId="{DB04351B-E57A-47C5-841F-4E49BF162889}" type="pres">
      <dgm:prSet presAssocID="{49567B4F-BB61-4489-A783-FDD6989F174A}" presName="parentLeftMargin" presStyleLbl="node1" presStyleIdx="0" presStyleCnt="4"/>
      <dgm:spPr/>
    </dgm:pt>
    <dgm:pt modelId="{0469A092-41FF-40C2-8C5B-FED60541CA1F}" type="pres">
      <dgm:prSet presAssocID="{49567B4F-BB61-4489-A783-FDD6989F174A}" presName="parentText" presStyleLbl="node1" presStyleIdx="0" presStyleCnt="4">
        <dgm:presLayoutVars>
          <dgm:chMax val="0"/>
          <dgm:bulletEnabled val="1"/>
        </dgm:presLayoutVars>
      </dgm:prSet>
      <dgm:spPr/>
    </dgm:pt>
    <dgm:pt modelId="{EE5E5914-875E-4360-963C-359FDEE81B56}" type="pres">
      <dgm:prSet presAssocID="{49567B4F-BB61-4489-A783-FDD6989F174A}" presName="negativeSpace" presStyleCnt="0"/>
      <dgm:spPr/>
    </dgm:pt>
    <dgm:pt modelId="{AB7B482B-C3BC-442D-99BC-9C1A7794CBDE}" type="pres">
      <dgm:prSet presAssocID="{49567B4F-BB61-4489-A783-FDD6989F174A}" presName="childText" presStyleLbl="conFgAcc1" presStyleIdx="0" presStyleCnt="4">
        <dgm:presLayoutVars>
          <dgm:bulletEnabled val="1"/>
        </dgm:presLayoutVars>
      </dgm:prSet>
      <dgm:spPr/>
    </dgm:pt>
    <dgm:pt modelId="{BB52F299-246E-4016-82B9-C90EF79504F8}" type="pres">
      <dgm:prSet presAssocID="{07654610-DB38-4BC5-BF10-86B9BB2A8ABB}" presName="spaceBetweenRectangles" presStyleCnt="0"/>
      <dgm:spPr/>
    </dgm:pt>
    <dgm:pt modelId="{24347F41-79E4-4878-BF27-D09973EAD613}" type="pres">
      <dgm:prSet presAssocID="{52EB983A-9BF4-40DA-AC5C-9472A40CCDB7}" presName="parentLin" presStyleCnt="0"/>
      <dgm:spPr/>
    </dgm:pt>
    <dgm:pt modelId="{75A3D105-4D85-42E3-8AF9-1E6F1374AB40}" type="pres">
      <dgm:prSet presAssocID="{52EB983A-9BF4-40DA-AC5C-9472A40CCDB7}" presName="parentLeftMargin" presStyleLbl="node1" presStyleIdx="0" presStyleCnt="4"/>
      <dgm:spPr/>
    </dgm:pt>
    <dgm:pt modelId="{A69C6776-D0D0-43BA-A113-E0992893373B}" type="pres">
      <dgm:prSet presAssocID="{52EB983A-9BF4-40DA-AC5C-9472A40CCDB7}" presName="parentText" presStyleLbl="node1" presStyleIdx="1" presStyleCnt="4">
        <dgm:presLayoutVars>
          <dgm:chMax val="0"/>
          <dgm:bulletEnabled val="1"/>
        </dgm:presLayoutVars>
      </dgm:prSet>
      <dgm:spPr/>
    </dgm:pt>
    <dgm:pt modelId="{360E5C27-4425-4DA4-A874-DF933E98DC2B}" type="pres">
      <dgm:prSet presAssocID="{52EB983A-9BF4-40DA-AC5C-9472A40CCDB7}" presName="negativeSpace" presStyleCnt="0"/>
      <dgm:spPr/>
    </dgm:pt>
    <dgm:pt modelId="{1E0BC865-0CA4-47E0-8E2A-53FE21A3F7F1}" type="pres">
      <dgm:prSet presAssocID="{52EB983A-9BF4-40DA-AC5C-9472A40CCDB7}" presName="childText" presStyleLbl="conFgAcc1" presStyleIdx="1" presStyleCnt="4">
        <dgm:presLayoutVars>
          <dgm:bulletEnabled val="1"/>
        </dgm:presLayoutVars>
      </dgm:prSet>
      <dgm:spPr/>
    </dgm:pt>
    <dgm:pt modelId="{EB5B31EA-3049-4662-B20B-7280D8DEED11}" type="pres">
      <dgm:prSet presAssocID="{61820B60-041A-40CB-A4D1-7FCCEEC7B9AB}" presName="spaceBetweenRectangles" presStyleCnt="0"/>
      <dgm:spPr/>
    </dgm:pt>
    <dgm:pt modelId="{5E46C002-F000-460E-AE52-E24087E955DC}" type="pres">
      <dgm:prSet presAssocID="{81754735-92D7-46EB-922C-249FAAF40B9D}" presName="parentLin" presStyleCnt="0"/>
      <dgm:spPr/>
    </dgm:pt>
    <dgm:pt modelId="{165DF099-53CF-4AA7-BEE5-23DEEA9A8DD3}" type="pres">
      <dgm:prSet presAssocID="{81754735-92D7-46EB-922C-249FAAF40B9D}" presName="parentLeftMargin" presStyleLbl="node1" presStyleIdx="1" presStyleCnt="4"/>
      <dgm:spPr/>
    </dgm:pt>
    <dgm:pt modelId="{5FE0E9FC-7AE6-4859-9392-D3801FBE240A}" type="pres">
      <dgm:prSet presAssocID="{81754735-92D7-46EB-922C-249FAAF40B9D}" presName="parentText" presStyleLbl="node1" presStyleIdx="2" presStyleCnt="4">
        <dgm:presLayoutVars>
          <dgm:chMax val="0"/>
          <dgm:bulletEnabled val="1"/>
        </dgm:presLayoutVars>
      </dgm:prSet>
      <dgm:spPr/>
    </dgm:pt>
    <dgm:pt modelId="{25B315E8-4F81-4A3B-840C-C3F20CD2C846}" type="pres">
      <dgm:prSet presAssocID="{81754735-92D7-46EB-922C-249FAAF40B9D}" presName="negativeSpace" presStyleCnt="0"/>
      <dgm:spPr/>
    </dgm:pt>
    <dgm:pt modelId="{C5336C8C-F6D8-434B-8D46-F193722C1ADD}" type="pres">
      <dgm:prSet presAssocID="{81754735-92D7-46EB-922C-249FAAF40B9D}" presName="childText" presStyleLbl="conFgAcc1" presStyleIdx="2" presStyleCnt="4">
        <dgm:presLayoutVars>
          <dgm:bulletEnabled val="1"/>
        </dgm:presLayoutVars>
      </dgm:prSet>
      <dgm:spPr/>
    </dgm:pt>
    <dgm:pt modelId="{08C7E90F-07D9-4A80-9A2C-6746C1133210}" type="pres">
      <dgm:prSet presAssocID="{58D56148-6B8E-4890-9070-4601065FC4A0}" presName="spaceBetweenRectangles" presStyleCnt="0"/>
      <dgm:spPr/>
    </dgm:pt>
    <dgm:pt modelId="{54D143B0-ECB6-4241-9B6B-E06233FF682D}" type="pres">
      <dgm:prSet presAssocID="{DDCDA289-766C-4553-8C81-B02526C3953D}" presName="parentLin" presStyleCnt="0"/>
      <dgm:spPr/>
    </dgm:pt>
    <dgm:pt modelId="{D86AC376-48C6-4CAC-818B-BB0F664AB392}" type="pres">
      <dgm:prSet presAssocID="{DDCDA289-766C-4553-8C81-B02526C3953D}" presName="parentLeftMargin" presStyleLbl="node1" presStyleIdx="2" presStyleCnt="4"/>
      <dgm:spPr/>
    </dgm:pt>
    <dgm:pt modelId="{907A16E4-79E4-4065-A45F-A43B3FDAB1E7}" type="pres">
      <dgm:prSet presAssocID="{DDCDA289-766C-4553-8C81-B02526C3953D}" presName="parentText" presStyleLbl="node1" presStyleIdx="3" presStyleCnt="4">
        <dgm:presLayoutVars>
          <dgm:chMax val="0"/>
          <dgm:bulletEnabled val="1"/>
        </dgm:presLayoutVars>
      </dgm:prSet>
      <dgm:spPr/>
    </dgm:pt>
    <dgm:pt modelId="{7C0B35D2-3323-4C03-AD94-98D840165C03}" type="pres">
      <dgm:prSet presAssocID="{DDCDA289-766C-4553-8C81-B02526C3953D}" presName="negativeSpace" presStyleCnt="0"/>
      <dgm:spPr/>
    </dgm:pt>
    <dgm:pt modelId="{37C4A97E-6C58-411A-8E3A-4DCAE0A81E08}" type="pres">
      <dgm:prSet presAssocID="{DDCDA289-766C-4553-8C81-B02526C3953D}" presName="childText" presStyleLbl="conFgAcc1" presStyleIdx="3" presStyleCnt="4">
        <dgm:presLayoutVars>
          <dgm:bulletEnabled val="1"/>
        </dgm:presLayoutVars>
      </dgm:prSet>
      <dgm:spPr/>
    </dgm:pt>
  </dgm:ptLst>
  <dgm:cxnLst>
    <dgm:cxn modelId="{75931400-346B-4398-8141-4F75FE208634}" srcId="{38717172-8DD6-4984-AA6F-AD74D3D5415B}" destId="{52EB983A-9BF4-40DA-AC5C-9472A40CCDB7}" srcOrd="1" destOrd="0" parTransId="{AFAD87CE-65E5-447D-A6ED-1ADCBF232C08}" sibTransId="{61820B60-041A-40CB-A4D1-7FCCEEC7B9AB}"/>
    <dgm:cxn modelId="{802D070F-12EE-4D29-A389-383284ED16CA}" type="presOf" srcId="{81754735-92D7-46EB-922C-249FAAF40B9D}" destId="{5FE0E9FC-7AE6-4859-9392-D3801FBE240A}" srcOrd="1" destOrd="0" presId="urn:microsoft.com/office/officeart/2005/8/layout/list1"/>
    <dgm:cxn modelId="{F849E911-50A7-480C-BF70-02B289960569}" type="presOf" srcId="{52EB983A-9BF4-40DA-AC5C-9472A40CCDB7}" destId="{A69C6776-D0D0-43BA-A113-E0992893373B}" srcOrd="1" destOrd="0" presId="urn:microsoft.com/office/officeart/2005/8/layout/list1"/>
    <dgm:cxn modelId="{AF549515-46C7-4D6B-A4C9-C5D81BD8274D}" srcId="{38717172-8DD6-4984-AA6F-AD74D3D5415B}" destId="{81754735-92D7-46EB-922C-249FAAF40B9D}" srcOrd="2" destOrd="0" parTransId="{541EF712-2AF4-4919-A604-463E5ACB8489}" sibTransId="{58D56148-6B8E-4890-9070-4601065FC4A0}"/>
    <dgm:cxn modelId="{9966DC28-9090-40EE-A67A-1958B48ECB3F}" srcId="{38717172-8DD6-4984-AA6F-AD74D3D5415B}" destId="{DDCDA289-766C-4553-8C81-B02526C3953D}" srcOrd="3" destOrd="0" parTransId="{711ECD46-1AD2-4C5E-8E9F-A365A1CF25C7}" sibTransId="{67B85A51-0C58-4D58-AD1A-A949B170B9C0}"/>
    <dgm:cxn modelId="{5A78C943-475C-4284-86B6-7ACFAA0B5943}" type="presOf" srcId="{52EB983A-9BF4-40DA-AC5C-9472A40CCDB7}" destId="{75A3D105-4D85-42E3-8AF9-1E6F1374AB40}" srcOrd="0" destOrd="0" presId="urn:microsoft.com/office/officeart/2005/8/layout/list1"/>
    <dgm:cxn modelId="{8D2297AA-6810-4F55-8528-306E223035CC}" type="presOf" srcId="{DDCDA289-766C-4553-8C81-B02526C3953D}" destId="{D86AC376-48C6-4CAC-818B-BB0F664AB392}" srcOrd="0" destOrd="0" presId="urn:microsoft.com/office/officeart/2005/8/layout/list1"/>
    <dgm:cxn modelId="{B8ABE5B4-3236-43EE-AAE6-4B0477A4458A}" type="presOf" srcId="{38717172-8DD6-4984-AA6F-AD74D3D5415B}" destId="{FA30DA15-F29D-4736-9772-B2AB74EEB26D}" srcOrd="0" destOrd="0" presId="urn:microsoft.com/office/officeart/2005/8/layout/list1"/>
    <dgm:cxn modelId="{B5F670D0-2264-4399-9FEC-930967A3E64C}" type="presOf" srcId="{49567B4F-BB61-4489-A783-FDD6989F174A}" destId="{DB04351B-E57A-47C5-841F-4E49BF162889}" srcOrd="0" destOrd="0" presId="urn:microsoft.com/office/officeart/2005/8/layout/list1"/>
    <dgm:cxn modelId="{B086BBD7-2993-49B0-A7A2-24B5913260C5}" type="presOf" srcId="{49567B4F-BB61-4489-A783-FDD6989F174A}" destId="{0469A092-41FF-40C2-8C5B-FED60541CA1F}" srcOrd="1" destOrd="0" presId="urn:microsoft.com/office/officeart/2005/8/layout/list1"/>
    <dgm:cxn modelId="{A29247E0-90A9-4BD3-B584-E1F543B62A72}" srcId="{38717172-8DD6-4984-AA6F-AD74D3D5415B}" destId="{49567B4F-BB61-4489-A783-FDD6989F174A}" srcOrd="0" destOrd="0" parTransId="{E3CEBF24-D4FD-48ED-9537-418408CED7F2}" sibTransId="{07654610-DB38-4BC5-BF10-86B9BB2A8ABB}"/>
    <dgm:cxn modelId="{2FCB01ED-2527-4D82-88D0-9E823D659D3F}" type="presOf" srcId="{81754735-92D7-46EB-922C-249FAAF40B9D}" destId="{165DF099-53CF-4AA7-BEE5-23DEEA9A8DD3}" srcOrd="0" destOrd="0" presId="urn:microsoft.com/office/officeart/2005/8/layout/list1"/>
    <dgm:cxn modelId="{413799F0-0830-40B9-9C37-D02E00DA4123}" type="presOf" srcId="{DDCDA289-766C-4553-8C81-B02526C3953D}" destId="{907A16E4-79E4-4065-A45F-A43B3FDAB1E7}" srcOrd="1" destOrd="0" presId="urn:microsoft.com/office/officeart/2005/8/layout/list1"/>
    <dgm:cxn modelId="{6B6B4C08-521D-422B-B9E1-F39E21A93D0E}" type="presParOf" srcId="{FA30DA15-F29D-4736-9772-B2AB74EEB26D}" destId="{FE32178C-07B0-4EC8-A83E-641AC95F7368}" srcOrd="0" destOrd="0" presId="urn:microsoft.com/office/officeart/2005/8/layout/list1"/>
    <dgm:cxn modelId="{4925E943-871C-4942-80D6-6CEF21EC9B76}" type="presParOf" srcId="{FE32178C-07B0-4EC8-A83E-641AC95F7368}" destId="{DB04351B-E57A-47C5-841F-4E49BF162889}" srcOrd="0" destOrd="0" presId="urn:microsoft.com/office/officeart/2005/8/layout/list1"/>
    <dgm:cxn modelId="{FC68B0A4-D5D5-415D-B1E4-49225AE5287C}" type="presParOf" srcId="{FE32178C-07B0-4EC8-A83E-641AC95F7368}" destId="{0469A092-41FF-40C2-8C5B-FED60541CA1F}" srcOrd="1" destOrd="0" presId="urn:microsoft.com/office/officeart/2005/8/layout/list1"/>
    <dgm:cxn modelId="{C3C05F26-A235-44B6-960C-45C7137B1047}" type="presParOf" srcId="{FA30DA15-F29D-4736-9772-B2AB74EEB26D}" destId="{EE5E5914-875E-4360-963C-359FDEE81B56}" srcOrd="1" destOrd="0" presId="urn:microsoft.com/office/officeart/2005/8/layout/list1"/>
    <dgm:cxn modelId="{F836F4CD-44B3-4B3C-8E14-409786BD9654}" type="presParOf" srcId="{FA30DA15-F29D-4736-9772-B2AB74EEB26D}" destId="{AB7B482B-C3BC-442D-99BC-9C1A7794CBDE}" srcOrd="2" destOrd="0" presId="urn:microsoft.com/office/officeart/2005/8/layout/list1"/>
    <dgm:cxn modelId="{C64DAAD0-79DE-44EC-A0B9-2977A6843FDE}" type="presParOf" srcId="{FA30DA15-F29D-4736-9772-B2AB74EEB26D}" destId="{BB52F299-246E-4016-82B9-C90EF79504F8}" srcOrd="3" destOrd="0" presId="urn:microsoft.com/office/officeart/2005/8/layout/list1"/>
    <dgm:cxn modelId="{1A3DEB5A-24CB-4ADA-8101-A9141678EBB1}" type="presParOf" srcId="{FA30DA15-F29D-4736-9772-B2AB74EEB26D}" destId="{24347F41-79E4-4878-BF27-D09973EAD613}" srcOrd="4" destOrd="0" presId="urn:microsoft.com/office/officeart/2005/8/layout/list1"/>
    <dgm:cxn modelId="{F93F7A85-8631-4FEC-A566-BC002D6D4B94}" type="presParOf" srcId="{24347F41-79E4-4878-BF27-D09973EAD613}" destId="{75A3D105-4D85-42E3-8AF9-1E6F1374AB40}" srcOrd="0" destOrd="0" presId="urn:microsoft.com/office/officeart/2005/8/layout/list1"/>
    <dgm:cxn modelId="{573749B9-DD10-478F-AF58-A1284EFBDE51}" type="presParOf" srcId="{24347F41-79E4-4878-BF27-D09973EAD613}" destId="{A69C6776-D0D0-43BA-A113-E0992893373B}" srcOrd="1" destOrd="0" presId="urn:microsoft.com/office/officeart/2005/8/layout/list1"/>
    <dgm:cxn modelId="{E96E947A-DB69-405A-95B7-03244262F4AA}" type="presParOf" srcId="{FA30DA15-F29D-4736-9772-B2AB74EEB26D}" destId="{360E5C27-4425-4DA4-A874-DF933E98DC2B}" srcOrd="5" destOrd="0" presId="urn:microsoft.com/office/officeart/2005/8/layout/list1"/>
    <dgm:cxn modelId="{236F6E9C-2D3E-45A7-A119-94D2BB8907AA}" type="presParOf" srcId="{FA30DA15-F29D-4736-9772-B2AB74EEB26D}" destId="{1E0BC865-0CA4-47E0-8E2A-53FE21A3F7F1}" srcOrd="6" destOrd="0" presId="urn:microsoft.com/office/officeart/2005/8/layout/list1"/>
    <dgm:cxn modelId="{C8FDDF34-0817-4F53-BF47-7980EBDE2D9E}" type="presParOf" srcId="{FA30DA15-F29D-4736-9772-B2AB74EEB26D}" destId="{EB5B31EA-3049-4662-B20B-7280D8DEED11}" srcOrd="7" destOrd="0" presId="urn:microsoft.com/office/officeart/2005/8/layout/list1"/>
    <dgm:cxn modelId="{AA0EE587-71C0-4A3C-865F-336B435E0769}" type="presParOf" srcId="{FA30DA15-F29D-4736-9772-B2AB74EEB26D}" destId="{5E46C002-F000-460E-AE52-E24087E955DC}" srcOrd="8" destOrd="0" presId="urn:microsoft.com/office/officeart/2005/8/layout/list1"/>
    <dgm:cxn modelId="{F4E74F28-6ECC-4040-8516-6CA8BC81B71F}" type="presParOf" srcId="{5E46C002-F000-460E-AE52-E24087E955DC}" destId="{165DF099-53CF-4AA7-BEE5-23DEEA9A8DD3}" srcOrd="0" destOrd="0" presId="urn:microsoft.com/office/officeart/2005/8/layout/list1"/>
    <dgm:cxn modelId="{228B1CEC-D923-43EA-8FFC-7EDBEECA15F1}" type="presParOf" srcId="{5E46C002-F000-460E-AE52-E24087E955DC}" destId="{5FE0E9FC-7AE6-4859-9392-D3801FBE240A}" srcOrd="1" destOrd="0" presId="urn:microsoft.com/office/officeart/2005/8/layout/list1"/>
    <dgm:cxn modelId="{357FD66A-1D33-4E2B-9334-3B2D155EA48B}" type="presParOf" srcId="{FA30DA15-F29D-4736-9772-B2AB74EEB26D}" destId="{25B315E8-4F81-4A3B-840C-C3F20CD2C846}" srcOrd="9" destOrd="0" presId="urn:microsoft.com/office/officeart/2005/8/layout/list1"/>
    <dgm:cxn modelId="{26FE23F4-7E47-4B3F-9FD3-0041B850CCC3}" type="presParOf" srcId="{FA30DA15-F29D-4736-9772-B2AB74EEB26D}" destId="{C5336C8C-F6D8-434B-8D46-F193722C1ADD}" srcOrd="10" destOrd="0" presId="urn:microsoft.com/office/officeart/2005/8/layout/list1"/>
    <dgm:cxn modelId="{4E9CC99F-CBB2-4CCE-8E36-7ADE8A4D3ED8}" type="presParOf" srcId="{FA30DA15-F29D-4736-9772-B2AB74EEB26D}" destId="{08C7E90F-07D9-4A80-9A2C-6746C1133210}" srcOrd="11" destOrd="0" presId="urn:microsoft.com/office/officeart/2005/8/layout/list1"/>
    <dgm:cxn modelId="{72B6D837-ADAE-49CD-8B74-C672725BBAC4}" type="presParOf" srcId="{FA30DA15-F29D-4736-9772-B2AB74EEB26D}" destId="{54D143B0-ECB6-4241-9B6B-E06233FF682D}" srcOrd="12" destOrd="0" presId="urn:microsoft.com/office/officeart/2005/8/layout/list1"/>
    <dgm:cxn modelId="{7F76C92C-A918-4CA9-AF6D-8944390E05D9}" type="presParOf" srcId="{54D143B0-ECB6-4241-9B6B-E06233FF682D}" destId="{D86AC376-48C6-4CAC-818B-BB0F664AB392}" srcOrd="0" destOrd="0" presId="urn:microsoft.com/office/officeart/2005/8/layout/list1"/>
    <dgm:cxn modelId="{0D14649C-9C8A-442A-8371-CCB1B9058AE4}" type="presParOf" srcId="{54D143B0-ECB6-4241-9B6B-E06233FF682D}" destId="{907A16E4-79E4-4065-A45F-A43B3FDAB1E7}" srcOrd="1" destOrd="0" presId="urn:microsoft.com/office/officeart/2005/8/layout/list1"/>
    <dgm:cxn modelId="{701A31A6-681E-4B45-810E-2ED649BA7569}" type="presParOf" srcId="{FA30DA15-F29D-4736-9772-B2AB74EEB26D}" destId="{7C0B35D2-3323-4C03-AD94-98D840165C03}" srcOrd="13" destOrd="0" presId="urn:microsoft.com/office/officeart/2005/8/layout/list1"/>
    <dgm:cxn modelId="{7AD69807-4144-4D65-9326-8FBEE7F90C87}" type="presParOf" srcId="{FA30DA15-F29D-4736-9772-B2AB74EEB26D}" destId="{37C4A97E-6C58-411A-8E3A-4DCAE0A81E0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5E7B28-7053-4407-9C14-2B11AF0F82E7}"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ru-RU"/>
        </a:p>
      </dgm:t>
    </dgm:pt>
    <dgm:pt modelId="{EA56A2E9-5771-4295-9C2B-45EDA89240A0}">
      <dgm:prSet/>
      <dgm:spPr/>
      <dgm:t>
        <a:bodyPr/>
        <a:lstStyle/>
        <a:p>
          <a:r>
            <a:rPr lang="ru-RU"/>
            <a:t>Весной частота суицидов выше</a:t>
          </a:r>
        </a:p>
      </dgm:t>
    </dgm:pt>
    <dgm:pt modelId="{7205956E-70E3-4A22-A56C-86CAF4304226}" type="parTrans" cxnId="{08307D28-A996-4910-A8EC-BF46DD203965}">
      <dgm:prSet/>
      <dgm:spPr/>
      <dgm:t>
        <a:bodyPr/>
        <a:lstStyle/>
        <a:p>
          <a:endParaRPr lang="ru-RU"/>
        </a:p>
      </dgm:t>
    </dgm:pt>
    <dgm:pt modelId="{7E0D9826-D308-4D47-82F1-6FDB63FBE1EE}" type="sibTrans" cxnId="{08307D28-A996-4910-A8EC-BF46DD203965}">
      <dgm:prSet/>
      <dgm:spPr/>
      <dgm:t>
        <a:bodyPr/>
        <a:lstStyle/>
        <a:p>
          <a:endParaRPr lang="ru-RU"/>
        </a:p>
      </dgm:t>
    </dgm:pt>
    <dgm:pt modelId="{C2039E85-D178-4BAD-9CB6-1EF848482AE2}">
      <dgm:prSet/>
      <dgm:spPr/>
      <dgm:t>
        <a:bodyPr/>
        <a:lstStyle/>
        <a:p>
          <a:r>
            <a:rPr lang="ru-RU"/>
            <a:t>Связи с днями недели, временем суток, фазой луны, земным магнетизмом, солнечной активностью - не выявлены.</a:t>
          </a:r>
        </a:p>
      </dgm:t>
    </dgm:pt>
    <dgm:pt modelId="{DB01333F-0F29-4EEF-9B51-E55DC9989691}" type="parTrans" cxnId="{7A71C227-27DC-4C40-B13A-5C74B06CA8A2}">
      <dgm:prSet/>
      <dgm:spPr/>
      <dgm:t>
        <a:bodyPr/>
        <a:lstStyle/>
        <a:p>
          <a:endParaRPr lang="ru-RU"/>
        </a:p>
      </dgm:t>
    </dgm:pt>
    <dgm:pt modelId="{9FEA06BD-33C4-4A28-B876-B2D103726221}" type="sibTrans" cxnId="{7A71C227-27DC-4C40-B13A-5C74B06CA8A2}">
      <dgm:prSet/>
      <dgm:spPr/>
      <dgm:t>
        <a:bodyPr/>
        <a:lstStyle/>
        <a:p>
          <a:endParaRPr lang="ru-RU"/>
        </a:p>
      </dgm:t>
    </dgm:pt>
    <dgm:pt modelId="{F79A0418-2E64-4A00-852E-CF7692952DB6}" type="pres">
      <dgm:prSet presAssocID="{BE5E7B28-7053-4407-9C14-2B11AF0F82E7}" presName="diagram" presStyleCnt="0">
        <dgm:presLayoutVars>
          <dgm:chPref val="1"/>
          <dgm:dir/>
          <dgm:animOne val="branch"/>
          <dgm:animLvl val="lvl"/>
          <dgm:resizeHandles/>
        </dgm:presLayoutVars>
      </dgm:prSet>
      <dgm:spPr/>
    </dgm:pt>
    <dgm:pt modelId="{7403D80D-9B25-4856-BE96-3B3E4F7B6167}" type="pres">
      <dgm:prSet presAssocID="{EA56A2E9-5771-4295-9C2B-45EDA89240A0}" presName="root" presStyleCnt="0"/>
      <dgm:spPr/>
    </dgm:pt>
    <dgm:pt modelId="{30FACD8F-24AB-473A-BE9A-B8507B76F5AE}" type="pres">
      <dgm:prSet presAssocID="{EA56A2E9-5771-4295-9C2B-45EDA89240A0}" presName="rootComposite" presStyleCnt="0"/>
      <dgm:spPr/>
    </dgm:pt>
    <dgm:pt modelId="{DA8FC424-F57D-4613-93D4-09E216A2884A}" type="pres">
      <dgm:prSet presAssocID="{EA56A2E9-5771-4295-9C2B-45EDA89240A0}" presName="rootText" presStyleLbl="node1" presStyleIdx="0" presStyleCnt="2"/>
      <dgm:spPr/>
    </dgm:pt>
    <dgm:pt modelId="{B8BE8758-53E5-483E-9F03-C630B9A65725}" type="pres">
      <dgm:prSet presAssocID="{EA56A2E9-5771-4295-9C2B-45EDA89240A0}" presName="rootConnector" presStyleLbl="node1" presStyleIdx="0" presStyleCnt="2"/>
      <dgm:spPr/>
    </dgm:pt>
    <dgm:pt modelId="{B8F38D5C-DB8E-4A37-A4EB-61BB2A157EAC}" type="pres">
      <dgm:prSet presAssocID="{EA56A2E9-5771-4295-9C2B-45EDA89240A0}" presName="childShape" presStyleCnt="0"/>
      <dgm:spPr/>
    </dgm:pt>
    <dgm:pt modelId="{12C6FB4D-E4D1-4625-A8DC-EEEA1FF5C949}" type="pres">
      <dgm:prSet presAssocID="{C2039E85-D178-4BAD-9CB6-1EF848482AE2}" presName="root" presStyleCnt="0"/>
      <dgm:spPr/>
    </dgm:pt>
    <dgm:pt modelId="{14AB1863-0E2B-4FA2-85AA-46630D18F63D}" type="pres">
      <dgm:prSet presAssocID="{C2039E85-D178-4BAD-9CB6-1EF848482AE2}" presName="rootComposite" presStyleCnt="0"/>
      <dgm:spPr/>
    </dgm:pt>
    <dgm:pt modelId="{6E2BE275-5040-4529-87DB-8AB1E892B1DE}" type="pres">
      <dgm:prSet presAssocID="{C2039E85-D178-4BAD-9CB6-1EF848482AE2}" presName="rootText" presStyleLbl="node1" presStyleIdx="1" presStyleCnt="2"/>
      <dgm:spPr/>
    </dgm:pt>
    <dgm:pt modelId="{54EB39A3-F586-4E28-81DC-8FC424236D0F}" type="pres">
      <dgm:prSet presAssocID="{C2039E85-D178-4BAD-9CB6-1EF848482AE2}" presName="rootConnector" presStyleLbl="node1" presStyleIdx="1" presStyleCnt="2"/>
      <dgm:spPr/>
    </dgm:pt>
    <dgm:pt modelId="{998AB1E9-19DB-42F4-8FE1-185943BCDF60}" type="pres">
      <dgm:prSet presAssocID="{C2039E85-D178-4BAD-9CB6-1EF848482AE2}" presName="childShape" presStyleCnt="0"/>
      <dgm:spPr/>
    </dgm:pt>
  </dgm:ptLst>
  <dgm:cxnLst>
    <dgm:cxn modelId="{7A71C227-27DC-4C40-B13A-5C74B06CA8A2}" srcId="{BE5E7B28-7053-4407-9C14-2B11AF0F82E7}" destId="{C2039E85-D178-4BAD-9CB6-1EF848482AE2}" srcOrd="1" destOrd="0" parTransId="{DB01333F-0F29-4EEF-9B51-E55DC9989691}" sibTransId="{9FEA06BD-33C4-4A28-B876-B2D103726221}"/>
    <dgm:cxn modelId="{08307D28-A996-4910-A8EC-BF46DD203965}" srcId="{BE5E7B28-7053-4407-9C14-2B11AF0F82E7}" destId="{EA56A2E9-5771-4295-9C2B-45EDA89240A0}" srcOrd="0" destOrd="0" parTransId="{7205956E-70E3-4A22-A56C-86CAF4304226}" sibTransId="{7E0D9826-D308-4D47-82F1-6FDB63FBE1EE}"/>
    <dgm:cxn modelId="{0A0F6C34-7BD1-4279-B66D-14BBE03AD2C8}" type="presOf" srcId="{EA56A2E9-5771-4295-9C2B-45EDA89240A0}" destId="{DA8FC424-F57D-4613-93D4-09E216A2884A}" srcOrd="0" destOrd="0" presId="urn:microsoft.com/office/officeart/2005/8/layout/hierarchy3"/>
    <dgm:cxn modelId="{2E72FD47-F3D2-4A3A-92B0-8A59E982347A}" type="presOf" srcId="{EA56A2E9-5771-4295-9C2B-45EDA89240A0}" destId="{B8BE8758-53E5-483E-9F03-C630B9A65725}" srcOrd="1" destOrd="0" presId="urn:microsoft.com/office/officeart/2005/8/layout/hierarchy3"/>
    <dgm:cxn modelId="{A4247D8B-CDAA-4561-93CC-F0CE63D11796}" type="presOf" srcId="{C2039E85-D178-4BAD-9CB6-1EF848482AE2}" destId="{6E2BE275-5040-4529-87DB-8AB1E892B1DE}" srcOrd="0" destOrd="0" presId="urn:microsoft.com/office/officeart/2005/8/layout/hierarchy3"/>
    <dgm:cxn modelId="{54E314C8-C60E-49EF-B448-191EA8E42011}" type="presOf" srcId="{BE5E7B28-7053-4407-9C14-2B11AF0F82E7}" destId="{F79A0418-2E64-4A00-852E-CF7692952DB6}" srcOrd="0" destOrd="0" presId="urn:microsoft.com/office/officeart/2005/8/layout/hierarchy3"/>
    <dgm:cxn modelId="{72740FD7-4FB1-4C87-8694-CDEAAA5D7075}" type="presOf" srcId="{C2039E85-D178-4BAD-9CB6-1EF848482AE2}" destId="{54EB39A3-F586-4E28-81DC-8FC424236D0F}" srcOrd="1" destOrd="0" presId="urn:microsoft.com/office/officeart/2005/8/layout/hierarchy3"/>
    <dgm:cxn modelId="{0BC6D799-C929-4B76-B80B-BB0A520EF72C}" type="presParOf" srcId="{F79A0418-2E64-4A00-852E-CF7692952DB6}" destId="{7403D80D-9B25-4856-BE96-3B3E4F7B6167}" srcOrd="0" destOrd="0" presId="urn:microsoft.com/office/officeart/2005/8/layout/hierarchy3"/>
    <dgm:cxn modelId="{27A345F8-3EBC-4A1C-A0F7-24244BFBFA81}" type="presParOf" srcId="{7403D80D-9B25-4856-BE96-3B3E4F7B6167}" destId="{30FACD8F-24AB-473A-BE9A-B8507B76F5AE}" srcOrd="0" destOrd="0" presId="urn:microsoft.com/office/officeart/2005/8/layout/hierarchy3"/>
    <dgm:cxn modelId="{A9D3C362-D9DE-42F6-9154-6C1927613135}" type="presParOf" srcId="{30FACD8F-24AB-473A-BE9A-B8507B76F5AE}" destId="{DA8FC424-F57D-4613-93D4-09E216A2884A}" srcOrd="0" destOrd="0" presId="urn:microsoft.com/office/officeart/2005/8/layout/hierarchy3"/>
    <dgm:cxn modelId="{38756425-F016-4443-8D85-6146AB415E44}" type="presParOf" srcId="{30FACD8F-24AB-473A-BE9A-B8507B76F5AE}" destId="{B8BE8758-53E5-483E-9F03-C630B9A65725}" srcOrd="1" destOrd="0" presId="urn:microsoft.com/office/officeart/2005/8/layout/hierarchy3"/>
    <dgm:cxn modelId="{AFBF15E6-14C8-49AC-8C0E-C93706870E9F}" type="presParOf" srcId="{7403D80D-9B25-4856-BE96-3B3E4F7B6167}" destId="{B8F38D5C-DB8E-4A37-A4EB-61BB2A157EAC}" srcOrd="1" destOrd="0" presId="urn:microsoft.com/office/officeart/2005/8/layout/hierarchy3"/>
    <dgm:cxn modelId="{7E90F076-3603-4D2C-975B-D9F93A554608}" type="presParOf" srcId="{F79A0418-2E64-4A00-852E-CF7692952DB6}" destId="{12C6FB4D-E4D1-4625-A8DC-EEEA1FF5C949}" srcOrd="1" destOrd="0" presId="urn:microsoft.com/office/officeart/2005/8/layout/hierarchy3"/>
    <dgm:cxn modelId="{BA48FAAE-44CA-4CB1-86F1-9025C7069F03}" type="presParOf" srcId="{12C6FB4D-E4D1-4625-A8DC-EEEA1FF5C949}" destId="{14AB1863-0E2B-4FA2-85AA-46630D18F63D}" srcOrd="0" destOrd="0" presId="urn:microsoft.com/office/officeart/2005/8/layout/hierarchy3"/>
    <dgm:cxn modelId="{F9AF14C4-7E52-4AF1-9CE3-2B984B059786}" type="presParOf" srcId="{14AB1863-0E2B-4FA2-85AA-46630D18F63D}" destId="{6E2BE275-5040-4529-87DB-8AB1E892B1DE}" srcOrd="0" destOrd="0" presId="urn:microsoft.com/office/officeart/2005/8/layout/hierarchy3"/>
    <dgm:cxn modelId="{6DCC5378-5D1F-42C0-8A2B-28A522BA1F36}" type="presParOf" srcId="{14AB1863-0E2B-4FA2-85AA-46630D18F63D}" destId="{54EB39A3-F586-4E28-81DC-8FC424236D0F}" srcOrd="1" destOrd="0" presId="urn:microsoft.com/office/officeart/2005/8/layout/hierarchy3"/>
    <dgm:cxn modelId="{FAAA99A1-6D30-43E2-BBA1-FDD96D0B2DEA}" type="presParOf" srcId="{12C6FB4D-E4D1-4625-A8DC-EEEA1FF5C949}" destId="{998AB1E9-19DB-42F4-8FE1-185943BCDF6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CE821E-B859-48D3-A40C-1C7136BF86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35750C3-7F7F-432E-86BE-6B6241F0C647}">
      <dgm:prSet/>
      <dgm:spPr/>
      <dgm:t>
        <a:bodyPr/>
        <a:lstStyle/>
        <a:p>
          <a:r>
            <a:rPr lang="ru-RU"/>
            <a:t>Преследование, травля (буллинг, кибербуллинг);</a:t>
          </a:r>
        </a:p>
      </dgm:t>
    </dgm:pt>
    <dgm:pt modelId="{5961DB4B-FCA7-462C-AA8D-3517E1177012}" type="parTrans" cxnId="{C91FF8AC-FE2A-4185-9A12-7FEDC021D01D}">
      <dgm:prSet/>
      <dgm:spPr/>
      <dgm:t>
        <a:bodyPr/>
        <a:lstStyle/>
        <a:p>
          <a:endParaRPr lang="ru-RU"/>
        </a:p>
      </dgm:t>
    </dgm:pt>
    <dgm:pt modelId="{C9E54286-A1DA-40EA-9A57-27396CCD0378}" type="sibTrans" cxnId="{C91FF8AC-FE2A-4185-9A12-7FEDC021D01D}">
      <dgm:prSet/>
      <dgm:spPr/>
      <dgm:t>
        <a:bodyPr/>
        <a:lstStyle/>
        <a:p>
          <a:endParaRPr lang="ru-RU"/>
        </a:p>
      </dgm:t>
    </dgm:pt>
    <dgm:pt modelId="{4C3C9966-59F3-42F1-B85B-BDFBE3EFC569}">
      <dgm:prSet/>
      <dgm:spPr/>
      <dgm:t>
        <a:bodyPr/>
        <a:lstStyle/>
        <a:p>
          <a:r>
            <a:rPr lang="ru-RU"/>
            <a:t>Чувство отвергнутости, стигматизация в связи с отличиями (физическими, по половой идентичности, по национальному признаку);</a:t>
          </a:r>
        </a:p>
      </dgm:t>
    </dgm:pt>
    <dgm:pt modelId="{850455F8-8496-4567-A0B3-55C793E2A268}" type="parTrans" cxnId="{19B0DC8A-D36C-4172-87CD-9982785DD7AB}">
      <dgm:prSet/>
      <dgm:spPr/>
      <dgm:t>
        <a:bodyPr/>
        <a:lstStyle/>
        <a:p>
          <a:endParaRPr lang="ru-RU"/>
        </a:p>
      </dgm:t>
    </dgm:pt>
    <dgm:pt modelId="{6FD01995-D72F-41E3-9ACD-89F39DADF786}" type="sibTrans" cxnId="{19B0DC8A-D36C-4172-87CD-9982785DD7AB}">
      <dgm:prSet/>
      <dgm:spPr/>
      <dgm:t>
        <a:bodyPr/>
        <a:lstStyle/>
        <a:p>
          <a:endParaRPr lang="ru-RU"/>
        </a:p>
      </dgm:t>
    </dgm:pt>
    <dgm:pt modelId="{FE0841CA-8D2D-4EB0-8A98-103EB61F71D6}">
      <dgm:prSet/>
      <dgm:spPr/>
      <dgm:t>
        <a:bodyPr/>
        <a:lstStyle/>
        <a:p>
          <a:r>
            <a:rPr lang="ru-RU"/>
            <a:t>Высокие учебные требования;</a:t>
          </a:r>
        </a:p>
      </dgm:t>
    </dgm:pt>
    <dgm:pt modelId="{A51A8BA2-2215-40CB-B997-00AB43676514}" type="parTrans" cxnId="{BD6DC1C6-81B4-4524-8E9C-27684452F533}">
      <dgm:prSet/>
      <dgm:spPr/>
      <dgm:t>
        <a:bodyPr/>
        <a:lstStyle/>
        <a:p>
          <a:endParaRPr lang="ru-RU"/>
        </a:p>
      </dgm:t>
    </dgm:pt>
    <dgm:pt modelId="{382A05C9-11B5-4705-A832-64F04A8CA12B}" type="sibTrans" cxnId="{BD6DC1C6-81B4-4524-8E9C-27684452F533}">
      <dgm:prSet/>
      <dgm:spPr/>
      <dgm:t>
        <a:bodyPr/>
        <a:lstStyle/>
        <a:p>
          <a:endParaRPr lang="ru-RU"/>
        </a:p>
      </dgm:t>
    </dgm:pt>
    <dgm:pt modelId="{6F8A73C4-18C8-462E-B5FA-9483DE66C67E}">
      <dgm:prSet/>
      <dgm:spPr/>
      <dgm:t>
        <a:bodyPr/>
        <a:lstStyle/>
        <a:p>
          <a:r>
            <a:rPr lang="ru-RU"/>
            <a:t>Стигматизация ученика после суицидальной попытки. Непонимание, тревога, отвержение у педагогов на фоне суицидального поведения подростка.</a:t>
          </a:r>
        </a:p>
      </dgm:t>
    </dgm:pt>
    <dgm:pt modelId="{369302C3-EDE5-4808-A9DA-0C514B507D04}" type="parTrans" cxnId="{E1CAFF63-F6EB-4FE1-9F2D-41EB8761B9B0}">
      <dgm:prSet/>
      <dgm:spPr/>
      <dgm:t>
        <a:bodyPr/>
        <a:lstStyle/>
        <a:p>
          <a:endParaRPr lang="ru-RU"/>
        </a:p>
      </dgm:t>
    </dgm:pt>
    <dgm:pt modelId="{21C68ECE-90FD-4D26-8EAE-6ADB65D5914C}" type="sibTrans" cxnId="{E1CAFF63-F6EB-4FE1-9F2D-41EB8761B9B0}">
      <dgm:prSet/>
      <dgm:spPr/>
      <dgm:t>
        <a:bodyPr/>
        <a:lstStyle/>
        <a:p>
          <a:endParaRPr lang="ru-RU"/>
        </a:p>
      </dgm:t>
    </dgm:pt>
    <dgm:pt modelId="{778CEBEC-E102-4665-ADBE-EB678627FCA7}">
      <dgm:prSet/>
      <dgm:spPr/>
      <dgm:t>
        <a:bodyPr/>
        <a:lstStyle/>
        <a:p>
          <a:r>
            <a:rPr lang="ru-RU"/>
            <a:t>Замалчивание ситуации педагогами и школьниками, вызванное страхом снова спровоцировать суицидальное поведение.</a:t>
          </a:r>
        </a:p>
      </dgm:t>
    </dgm:pt>
    <dgm:pt modelId="{2CC825C8-C683-4A21-8AF2-D795EFDA292B}" type="parTrans" cxnId="{8C064984-C96D-40F8-93C2-31B814752A6D}">
      <dgm:prSet/>
      <dgm:spPr/>
      <dgm:t>
        <a:bodyPr/>
        <a:lstStyle/>
        <a:p>
          <a:endParaRPr lang="ru-RU"/>
        </a:p>
      </dgm:t>
    </dgm:pt>
    <dgm:pt modelId="{95CBA7BF-B8EA-4188-A0AF-97ADF6DB418B}" type="sibTrans" cxnId="{8C064984-C96D-40F8-93C2-31B814752A6D}">
      <dgm:prSet/>
      <dgm:spPr/>
      <dgm:t>
        <a:bodyPr/>
        <a:lstStyle/>
        <a:p>
          <a:endParaRPr lang="ru-RU"/>
        </a:p>
      </dgm:t>
    </dgm:pt>
    <dgm:pt modelId="{6D8C4E9B-C836-4EC6-99EE-283D8E7569BF}" type="pres">
      <dgm:prSet presAssocID="{C6CE821E-B859-48D3-A40C-1C7136BF8697}" presName="linear" presStyleCnt="0">
        <dgm:presLayoutVars>
          <dgm:animLvl val="lvl"/>
          <dgm:resizeHandles val="exact"/>
        </dgm:presLayoutVars>
      </dgm:prSet>
      <dgm:spPr/>
    </dgm:pt>
    <dgm:pt modelId="{9B85A114-03A1-4223-AC8C-4456CB854872}" type="pres">
      <dgm:prSet presAssocID="{A35750C3-7F7F-432E-86BE-6B6241F0C647}" presName="parentText" presStyleLbl="node1" presStyleIdx="0" presStyleCnt="5">
        <dgm:presLayoutVars>
          <dgm:chMax val="0"/>
          <dgm:bulletEnabled val="1"/>
        </dgm:presLayoutVars>
      </dgm:prSet>
      <dgm:spPr/>
    </dgm:pt>
    <dgm:pt modelId="{C7234C1A-9DEC-47BB-A410-7CF91D381884}" type="pres">
      <dgm:prSet presAssocID="{C9E54286-A1DA-40EA-9A57-27396CCD0378}" presName="spacer" presStyleCnt="0"/>
      <dgm:spPr/>
    </dgm:pt>
    <dgm:pt modelId="{3ABD9D35-395D-4150-A682-F6700B084976}" type="pres">
      <dgm:prSet presAssocID="{4C3C9966-59F3-42F1-B85B-BDFBE3EFC569}" presName="parentText" presStyleLbl="node1" presStyleIdx="1" presStyleCnt="5">
        <dgm:presLayoutVars>
          <dgm:chMax val="0"/>
          <dgm:bulletEnabled val="1"/>
        </dgm:presLayoutVars>
      </dgm:prSet>
      <dgm:spPr/>
    </dgm:pt>
    <dgm:pt modelId="{7DEF12DF-672B-4EDA-AD00-5B1E48C61A71}" type="pres">
      <dgm:prSet presAssocID="{6FD01995-D72F-41E3-9ACD-89F39DADF786}" presName="spacer" presStyleCnt="0"/>
      <dgm:spPr/>
    </dgm:pt>
    <dgm:pt modelId="{7C8E9639-F6C6-4591-AFAC-03EFF5434D9D}" type="pres">
      <dgm:prSet presAssocID="{FE0841CA-8D2D-4EB0-8A98-103EB61F71D6}" presName="parentText" presStyleLbl="node1" presStyleIdx="2" presStyleCnt="5">
        <dgm:presLayoutVars>
          <dgm:chMax val="0"/>
          <dgm:bulletEnabled val="1"/>
        </dgm:presLayoutVars>
      </dgm:prSet>
      <dgm:spPr/>
    </dgm:pt>
    <dgm:pt modelId="{7AB2038F-2738-4C78-B402-B604FC2555E4}" type="pres">
      <dgm:prSet presAssocID="{382A05C9-11B5-4705-A832-64F04A8CA12B}" presName="spacer" presStyleCnt="0"/>
      <dgm:spPr/>
    </dgm:pt>
    <dgm:pt modelId="{A05467D4-2BE1-446C-A4C6-A48D120FC88D}" type="pres">
      <dgm:prSet presAssocID="{6F8A73C4-18C8-462E-B5FA-9483DE66C67E}" presName="parentText" presStyleLbl="node1" presStyleIdx="3" presStyleCnt="5">
        <dgm:presLayoutVars>
          <dgm:chMax val="0"/>
          <dgm:bulletEnabled val="1"/>
        </dgm:presLayoutVars>
      </dgm:prSet>
      <dgm:spPr/>
    </dgm:pt>
    <dgm:pt modelId="{98E348F1-836F-448B-B159-917A3C65916B}" type="pres">
      <dgm:prSet presAssocID="{21C68ECE-90FD-4D26-8EAE-6ADB65D5914C}" presName="spacer" presStyleCnt="0"/>
      <dgm:spPr/>
    </dgm:pt>
    <dgm:pt modelId="{43599D1E-7BDF-4BBD-BB63-F84F8640505B}" type="pres">
      <dgm:prSet presAssocID="{778CEBEC-E102-4665-ADBE-EB678627FCA7}" presName="parentText" presStyleLbl="node1" presStyleIdx="4" presStyleCnt="5">
        <dgm:presLayoutVars>
          <dgm:chMax val="0"/>
          <dgm:bulletEnabled val="1"/>
        </dgm:presLayoutVars>
      </dgm:prSet>
      <dgm:spPr/>
    </dgm:pt>
  </dgm:ptLst>
  <dgm:cxnLst>
    <dgm:cxn modelId="{4C8DB029-C5C7-4003-8505-A9D3F7EBDCB0}" type="presOf" srcId="{A35750C3-7F7F-432E-86BE-6B6241F0C647}" destId="{9B85A114-03A1-4223-AC8C-4456CB854872}" srcOrd="0" destOrd="0" presId="urn:microsoft.com/office/officeart/2005/8/layout/vList2"/>
    <dgm:cxn modelId="{E1CAFF63-F6EB-4FE1-9F2D-41EB8761B9B0}" srcId="{C6CE821E-B859-48D3-A40C-1C7136BF8697}" destId="{6F8A73C4-18C8-462E-B5FA-9483DE66C67E}" srcOrd="3" destOrd="0" parTransId="{369302C3-EDE5-4808-A9DA-0C514B507D04}" sibTransId="{21C68ECE-90FD-4D26-8EAE-6ADB65D5914C}"/>
    <dgm:cxn modelId="{F5224F5A-4ABB-45F8-A4D0-12E8C53CCDC9}" type="presOf" srcId="{6F8A73C4-18C8-462E-B5FA-9483DE66C67E}" destId="{A05467D4-2BE1-446C-A4C6-A48D120FC88D}" srcOrd="0" destOrd="0" presId="urn:microsoft.com/office/officeart/2005/8/layout/vList2"/>
    <dgm:cxn modelId="{37463D82-C652-4CB6-9C33-DE712C9D3A3E}" type="presOf" srcId="{778CEBEC-E102-4665-ADBE-EB678627FCA7}" destId="{43599D1E-7BDF-4BBD-BB63-F84F8640505B}" srcOrd="0" destOrd="0" presId="urn:microsoft.com/office/officeart/2005/8/layout/vList2"/>
    <dgm:cxn modelId="{8C064984-C96D-40F8-93C2-31B814752A6D}" srcId="{C6CE821E-B859-48D3-A40C-1C7136BF8697}" destId="{778CEBEC-E102-4665-ADBE-EB678627FCA7}" srcOrd="4" destOrd="0" parTransId="{2CC825C8-C683-4A21-8AF2-D795EFDA292B}" sibTransId="{95CBA7BF-B8EA-4188-A0AF-97ADF6DB418B}"/>
    <dgm:cxn modelId="{19B0DC8A-D36C-4172-87CD-9982785DD7AB}" srcId="{C6CE821E-B859-48D3-A40C-1C7136BF8697}" destId="{4C3C9966-59F3-42F1-B85B-BDFBE3EFC569}" srcOrd="1" destOrd="0" parTransId="{850455F8-8496-4567-A0B3-55C793E2A268}" sibTransId="{6FD01995-D72F-41E3-9ACD-89F39DADF786}"/>
    <dgm:cxn modelId="{AAD1D0A7-5FCF-4B62-87D1-3DC31CB45DDB}" type="presOf" srcId="{4C3C9966-59F3-42F1-B85B-BDFBE3EFC569}" destId="{3ABD9D35-395D-4150-A682-F6700B084976}" srcOrd="0" destOrd="0" presId="urn:microsoft.com/office/officeart/2005/8/layout/vList2"/>
    <dgm:cxn modelId="{C91FF8AC-FE2A-4185-9A12-7FEDC021D01D}" srcId="{C6CE821E-B859-48D3-A40C-1C7136BF8697}" destId="{A35750C3-7F7F-432E-86BE-6B6241F0C647}" srcOrd="0" destOrd="0" parTransId="{5961DB4B-FCA7-462C-AA8D-3517E1177012}" sibTransId="{C9E54286-A1DA-40EA-9A57-27396CCD0378}"/>
    <dgm:cxn modelId="{BD6DC1C6-81B4-4524-8E9C-27684452F533}" srcId="{C6CE821E-B859-48D3-A40C-1C7136BF8697}" destId="{FE0841CA-8D2D-4EB0-8A98-103EB61F71D6}" srcOrd="2" destOrd="0" parTransId="{A51A8BA2-2215-40CB-B997-00AB43676514}" sibTransId="{382A05C9-11B5-4705-A832-64F04A8CA12B}"/>
    <dgm:cxn modelId="{95A920D0-3663-4EE0-988B-2A40B7E1A64C}" type="presOf" srcId="{C6CE821E-B859-48D3-A40C-1C7136BF8697}" destId="{6D8C4E9B-C836-4EC6-99EE-283D8E7569BF}" srcOrd="0" destOrd="0" presId="urn:microsoft.com/office/officeart/2005/8/layout/vList2"/>
    <dgm:cxn modelId="{A5BF68E7-1CD5-4321-8043-07B166FBA022}" type="presOf" srcId="{FE0841CA-8D2D-4EB0-8A98-103EB61F71D6}" destId="{7C8E9639-F6C6-4591-AFAC-03EFF5434D9D}" srcOrd="0" destOrd="0" presId="urn:microsoft.com/office/officeart/2005/8/layout/vList2"/>
    <dgm:cxn modelId="{C6EED853-68E8-447B-BF9E-3A318CEAB1C4}" type="presParOf" srcId="{6D8C4E9B-C836-4EC6-99EE-283D8E7569BF}" destId="{9B85A114-03A1-4223-AC8C-4456CB854872}" srcOrd="0" destOrd="0" presId="urn:microsoft.com/office/officeart/2005/8/layout/vList2"/>
    <dgm:cxn modelId="{2E2BB723-0F66-43B3-A634-A1823DBF224B}" type="presParOf" srcId="{6D8C4E9B-C836-4EC6-99EE-283D8E7569BF}" destId="{C7234C1A-9DEC-47BB-A410-7CF91D381884}" srcOrd="1" destOrd="0" presId="urn:microsoft.com/office/officeart/2005/8/layout/vList2"/>
    <dgm:cxn modelId="{E1AEE423-44BF-4819-B634-E87515419EDF}" type="presParOf" srcId="{6D8C4E9B-C836-4EC6-99EE-283D8E7569BF}" destId="{3ABD9D35-395D-4150-A682-F6700B084976}" srcOrd="2" destOrd="0" presId="urn:microsoft.com/office/officeart/2005/8/layout/vList2"/>
    <dgm:cxn modelId="{F0B9F32D-12EF-4CC1-95D8-2159ADFD4707}" type="presParOf" srcId="{6D8C4E9B-C836-4EC6-99EE-283D8E7569BF}" destId="{7DEF12DF-672B-4EDA-AD00-5B1E48C61A71}" srcOrd="3" destOrd="0" presId="urn:microsoft.com/office/officeart/2005/8/layout/vList2"/>
    <dgm:cxn modelId="{E245F1E4-2B54-47CB-92A1-F84B87B2FBD0}" type="presParOf" srcId="{6D8C4E9B-C836-4EC6-99EE-283D8E7569BF}" destId="{7C8E9639-F6C6-4591-AFAC-03EFF5434D9D}" srcOrd="4" destOrd="0" presId="urn:microsoft.com/office/officeart/2005/8/layout/vList2"/>
    <dgm:cxn modelId="{F7C4D739-682F-4168-891A-FEA1127DF1B4}" type="presParOf" srcId="{6D8C4E9B-C836-4EC6-99EE-283D8E7569BF}" destId="{7AB2038F-2738-4C78-B402-B604FC2555E4}" srcOrd="5" destOrd="0" presId="urn:microsoft.com/office/officeart/2005/8/layout/vList2"/>
    <dgm:cxn modelId="{7D1AA00E-6AF6-49D8-8E84-260F6DBC8044}" type="presParOf" srcId="{6D8C4E9B-C836-4EC6-99EE-283D8E7569BF}" destId="{A05467D4-2BE1-446C-A4C6-A48D120FC88D}" srcOrd="6" destOrd="0" presId="urn:microsoft.com/office/officeart/2005/8/layout/vList2"/>
    <dgm:cxn modelId="{27322B76-123A-4A62-BFFF-2AC8DF5712B2}" type="presParOf" srcId="{6D8C4E9B-C836-4EC6-99EE-283D8E7569BF}" destId="{98E348F1-836F-448B-B159-917A3C65916B}" srcOrd="7" destOrd="0" presId="urn:microsoft.com/office/officeart/2005/8/layout/vList2"/>
    <dgm:cxn modelId="{32DA8475-429D-4261-BE40-D827E1E58DD4}" type="presParOf" srcId="{6D8C4E9B-C836-4EC6-99EE-283D8E7569BF}" destId="{43599D1E-7BDF-4BBD-BB63-F84F8640505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D99C67-23A6-4F45-9193-115D57A7F7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AA041BD-1AAA-4B9E-B05C-E1033D6BF295}">
      <dgm:prSet phldrT="[Текст]" phldr="0"/>
      <dgm:spPr/>
      <dgm:t>
        <a:bodyPr/>
        <a:lstStyle/>
        <a:p>
          <a:pPr algn="l"/>
          <a:r>
            <a:rPr lang="ru-RU" dirty="0" err="1"/>
            <a:t>Абрумова</a:t>
          </a:r>
          <a:r>
            <a:rPr lang="ru-RU" dirty="0"/>
            <a:t> А.Г. Тихоненко В.А. Диагностика суицидального поведения. - М., 1980</a:t>
          </a:r>
        </a:p>
      </dgm:t>
    </dgm:pt>
    <dgm:pt modelId="{3BC7BBC9-3ABE-4CA2-9509-66DD0A0A81B1}" type="parTrans" cxnId="{762EB618-80E2-4128-982F-C026651FB9CA}">
      <dgm:prSet/>
      <dgm:spPr/>
      <dgm:t>
        <a:bodyPr/>
        <a:lstStyle/>
        <a:p>
          <a:endParaRPr lang="ru-RU"/>
        </a:p>
      </dgm:t>
    </dgm:pt>
    <dgm:pt modelId="{5BBA557C-40B2-4E21-B582-8A093D9875CF}" type="sibTrans" cxnId="{762EB618-80E2-4128-982F-C026651FB9CA}">
      <dgm:prSet/>
      <dgm:spPr/>
      <dgm:t>
        <a:bodyPr/>
        <a:lstStyle/>
        <a:p>
          <a:endParaRPr lang="ru-RU"/>
        </a:p>
      </dgm:t>
    </dgm:pt>
    <dgm:pt modelId="{8792C302-025D-4E03-B874-7D7EDEEDAEBE}">
      <dgm:prSet phldr="0"/>
      <dgm:spPr/>
      <dgm:t>
        <a:bodyPr/>
        <a:lstStyle/>
        <a:p>
          <a:pPr algn="l"/>
          <a:r>
            <a:rPr lang="ru-RU" dirty="0"/>
            <a:t>Пакулина С.А. Психодиагностика суицидального поведения детей и подростков. Методическое пособие. - Челябинск, 2014</a:t>
          </a:r>
        </a:p>
      </dgm:t>
    </dgm:pt>
    <dgm:pt modelId="{C0A09DB7-A51B-4BB2-8ACE-73981B4D0837}" type="parTrans" cxnId="{BB6CAE7B-8BE3-4D6F-BD75-262A3ED63A1C}">
      <dgm:prSet/>
      <dgm:spPr/>
      <dgm:t>
        <a:bodyPr/>
        <a:lstStyle/>
        <a:p>
          <a:endParaRPr lang="ru-RU"/>
        </a:p>
      </dgm:t>
    </dgm:pt>
    <dgm:pt modelId="{EAC79A58-A769-426F-A218-C510A71653ED}" type="sibTrans" cxnId="{BB6CAE7B-8BE3-4D6F-BD75-262A3ED63A1C}">
      <dgm:prSet/>
      <dgm:spPr/>
      <dgm:t>
        <a:bodyPr/>
        <a:lstStyle/>
        <a:p>
          <a:endParaRPr lang="ru-RU"/>
        </a:p>
      </dgm:t>
    </dgm:pt>
    <dgm:pt modelId="{26B1F0F2-7D72-468C-84E3-95073E2F9DB9}">
      <dgm:prSet phldr="0"/>
      <dgm:spPr/>
      <dgm:t>
        <a:bodyPr/>
        <a:lstStyle/>
        <a:p>
          <a:pPr algn="l" rtl="0"/>
          <a:r>
            <a:rPr lang="ru-RU" dirty="0">
              <a:latin typeface="Garamond" panose="02020404030301010803"/>
            </a:rPr>
            <a:t>Психологическое тестирование</a:t>
          </a:r>
        </a:p>
      </dgm:t>
    </dgm:pt>
    <dgm:pt modelId="{26865592-AA1B-4CD7-9BDB-CA6055B7CD55}" type="parTrans" cxnId="{80CF71B0-D34A-4C93-A0D6-4D7E825B4141}">
      <dgm:prSet/>
      <dgm:spPr/>
      <dgm:t>
        <a:bodyPr/>
        <a:lstStyle/>
        <a:p>
          <a:endParaRPr lang="ru-RU"/>
        </a:p>
      </dgm:t>
    </dgm:pt>
    <dgm:pt modelId="{85F8FA45-2046-408D-82C6-A1C34C48E9B1}" type="sibTrans" cxnId="{80CF71B0-D34A-4C93-A0D6-4D7E825B4141}">
      <dgm:prSet/>
      <dgm:spPr/>
      <dgm:t>
        <a:bodyPr/>
        <a:lstStyle/>
        <a:p>
          <a:endParaRPr lang="ru-RU"/>
        </a:p>
      </dgm:t>
    </dgm:pt>
    <dgm:pt modelId="{8C11A462-2B7E-484F-B36E-5B7D580B09C9}">
      <dgm:prSet phldr="0"/>
      <dgm:spPr/>
      <dgm:t>
        <a:bodyPr/>
        <a:lstStyle/>
        <a:p>
          <a:pPr algn="l" rtl="0"/>
          <a:r>
            <a:rPr lang="ru-RU" dirty="0">
              <a:latin typeface="Garamond" panose="02020404030301010803"/>
            </a:rPr>
            <a:t>Наблюдаемые характеристики</a:t>
          </a:r>
        </a:p>
      </dgm:t>
    </dgm:pt>
    <dgm:pt modelId="{C702BF52-423A-4703-A4F2-B540A4D61D56}" type="parTrans" cxnId="{5FDF17B5-CD7E-4A5E-A0E2-5E0D5DE2EB85}">
      <dgm:prSet/>
      <dgm:spPr/>
      <dgm:t>
        <a:bodyPr/>
        <a:lstStyle/>
        <a:p>
          <a:endParaRPr lang="ru-RU"/>
        </a:p>
      </dgm:t>
    </dgm:pt>
    <dgm:pt modelId="{0921422F-ADDE-427D-AEBB-992068754F02}" type="sibTrans" cxnId="{5FDF17B5-CD7E-4A5E-A0E2-5E0D5DE2EB85}">
      <dgm:prSet/>
      <dgm:spPr/>
      <dgm:t>
        <a:bodyPr/>
        <a:lstStyle/>
        <a:p>
          <a:endParaRPr lang="ru-RU"/>
        </a:p>
      </dgm:t>
    </dgm:pt>
    <dgm:pt modelId="{5E9AFE20-2C26-4998-AC58-A3E77999320A}" type="pres">
      <dgm:prSet presAssocID="{0DD99C67-23A6-4F45-9193-115D57A7F7B9}" presName="linear" presStyleCnt="0">
        <dgm:presLayoutVars>
          <dgm:dir/>
          <dgm:animLvl val="lvl"/>
          <dgm:resizeHandles val="exact"/>
        </dgm:presLayoutVars>
      </dgm:prSet>
      <dgm:spPr/>
    </dgm:pt>
    <dgm:pt modelId="{9F103273-5838-4CED-8475-01A46053C9FB}" type="pres">
      <dgm:prSet presAssocID="{26B1F0F2-7D72-468C-84E3-95073E2F9DB9}" presName="parentLin" presStyleCnt="0"/>
      <dgm:spPr/>
    </dgm:pt>
    <dgm:pt modelId="{AA2BCE0D-F32F-4522-B0FC-CC015CFCB3EF}" type="pres">
      <dgm:prSet presAssocID="{26B1F0F2-7D72-468C-84E3-95073E2F9DB9}" presName="parentLeftMargin" presStyleLbl="node1" presStyleIdx="0" presStyleCnt="2"/>
      <dgm:spPr/>
    </dgm:pt>
    <dgm:pt modelId="{F1BC2939-50A7-46A6-90AA-D3D1E84D01A7}" type="pres">
      <dgm:prSet presAssocID="{26B1F0F2-7D72-468C-84E3-95073E2F9DB9}" presName="parentText" presStyleLbl="node1" presStyleIdx="0" presStyleCnt="2">
        <dgm:presLayoutVars>
          <dgm:chMax val="0"/>
          <dgm:bulletEnabled val="1"/>
        </dgm:presLayoutVars>
      </dgm:prSet>
      <dgm:spPr/>
    </dgm:pt>
    <dgm:pt modelId="{9175C4A6-0F1D-40D2-A0C5-8FCFB40DBC53}" type="pres">
      <dgm:prSet presAssocID="{26B1F0F2-7D72-468C-84E3-95073E2F9DB9}" presName="negativeSpace" presStyleCnt="0"/>
      <dgm:spPr/>
    </dgm:pt>
    <dgm:pt modelId="{1A9CF314-6817-4056-89AE-9D6A7C8B36BF}" type="pres">
      <dgm:prSet presAssocID="{26B1F0F2-7D72-468C-84E3-95073E2F9DB9}" presName="childText" presStyleLbl="conFgAcc1" presStyleIdx="0" presStyleCnt="2">
        <dgm:presLayoutVars>
          <dgm:bulletEnabled val="1"/>
        </dgm:presLayoutVars>
      </dgm:prSet>
      <dgm:spPr/>
    </dgm:pt>
    <dgm:pt modelId="{5D424DE6-165E-407A-9A67-8FBD3D51C4E0}" type="pres">
      <dgm:prSet presAssocID="{85F8FA45-2046-408D-82C6-A1C34C48E9B1}" presName="spaceBetweenRectangles" presStyleCnt="0"/>
      <dgm:spPr/>
    </dgm:pt>
    <dgm:pt modelId="{B5D5AE53-AC45-4804-A9D2-7D1D8DE7029E}" type="pres">
      <dgm:prSet presAssocID="{8C11A462-2B7E-484F-B36E-5B7D580B09C9}" presName="parentLin" presStyleCnt="0"/>
      <dgm:spPr/>
    </dgm:pt>
    <dgm:pt modelId="{B2057A9D-B139-451C-A0F7-3A2F297F7F55}" type="pres">
      <dgm:prSet presAssocID="{8C11A462-2B7E-484F-B36E-5B7D580B09C9}" presName="parentLeftMargin" presStyleLbl="node1" presStyleIdx="0" presStyleCnt="2"/>
      <dgm:spPr/>
    </dgm:pt>
    <dgm:pt modelId="{31E95D79-2482-4198-8131-F22525B864AE}" type="pres">
      <dgm:prSet presAssocID="{8C11A462-2B7E-484F-B36E-5B7D580B09C9}" presName="parentText" presStyleLbl="node1" presStyleIdx="1" presStyleCnt="2">
        <dgm:presLayoutVars>
          <dgm:chMax val="0"/>
          <dgm:bulletEnabled val="1"/>
        </dgm:presLayoutVars>
      </dgm:prSet>
      <dgm:spPr/>
    </dgm:pt>
    <dgm:pt modelId="{5971A80C-7ADC-4D24-BDAA-27FBF90DBFF0}" type="pres">
      <dgm:prSet presAssocID="{8C11A462-2B7E-484F-B36E-5B7D580B09C9}" presName="negativeSpace" presStyleCnt="0"/>
      <dgm:spPr/>
    </dgm:pt>
    <dgm:pt modelId="{89EA916D-AC70-4D2F-AD30-1423FAFE2C78}" type="pres">
      <dgm:prSet presAssocID="{8C11A462-2B7E-484F-B36E-5B7D580B09C9}" presName="childText" presStyleLbl="conFgAcc1" presStyleIdx="1" presStyleCnt="2">
        <dgm:presLayoutVars>
          <dgm:bulletEnabled val="1"/>
        </dgm:presLayoutVars>
      </dgm:prSet>
      <dgm:spPr/>
    </dgm:pt>
  </dgm:ptLst>
  <dgm:cxnLst>
    <dgm:cxn modelId="{762EB618-80E2-4128-982F-C026651FB9CA}" srcId="{8C11A462-2B7E-484F-B36E-5B7D580B09C9}" destId="{0AA041BD-1AAA-4B9E-B05C-E1033D6BF295}" srcOrd="0" destOrd="0" parTransId="{3BC7BBC9-3ABE-4CA2-9509-66DD0A0A81B1}" sibTransId="{5BBA557C-40B2-4E21-B582-8A093D9875CF}"/>
    <dgm:cxn modelId="{16D85B46-9161-4CB9-B1EE-DBB3CD722A5E}" type="presOf" srcId="{26B1F0F2-7D72-468C-84E3-95073E2F9DB9}" destId="{AA2BCE0D-F32F-4522-B0FC-CC015CFCB3EF}" srcOrd="0" destOrd="0" presId="urn:microsoft.com/office/officeart/2005/8/layout/list1"/>
    <dgm:cxn modelId="{1546074F-5649-4002-9DFA-177C7F44AF63}" type="presOf" srcId="{26B1F0F2-7D72-468C-84E3-95073E2F9DB9}" destId="{F1BC2939-50A7-46A6-90AA-D3D1E84D01A7}" srcOrd="1" destOrd="0" presId="urn:microsoft.com/office/officeart/2005/8/layout/list1"/>
    <dgm:cxn modelId="{8251DA76-E1DE-48D9-A8C9-CFB12CB67EFA}" type="presOf" srcId="{0DD99C67-23A6-4F45-9193-115D57A7F7B9}" destId="{5E9AFE20-2C26-4998-AC58-A3E77999320A}" srcOrd="0" destOrd="0" presId="urn:microsoft.com/office/officeart/2005/8/layout/list1"/>
    <dgm:cxn modelId="{BB6CAE7B-8BE3-4D6F-BD75-262A3ED63A1C}" srcId="{26B1F0F2-7D72-468C-84E3-95073E2F9DB9}" destId="{8792C302-025D-4E03-B874-7D7EDEEDAEBE}" srcOrd="0" destOrd="0" parTransId="{C0A09DB7-A51B-4BB2-8ACE-73981B4D0837}" sibTransId="{EAC79A58-A769-426F-A218-C510A71653ED}"/>
    <dgm:cxn modelId="{9949657E-12E1-4B44-9C1B-72F5CFA3F9CB}" type="presOf" srcId="{8C11A462-2B7E-484F-B36E-5B7D580B09C9}" destId="{31E95D79-2482-4198-8131-F22525B864AE}" srcOrd="1" destOrd="0" presId="urn:microsoft.com/office/officeart/2005/8/layout/list1"/>
    <dgm:cxn modelId="{56E5EA89-DEA5-4E4C-A61C-49BD10DD60F7}" type="presOf" srcId="{0AA041BD-1AAA-4B9E-B05C-E1033D6BF295}" destId="{89EA916D-AC70-4D2F-AD30-1423FAFE2C78}" srcOrd="0" destOrd="0" presId="urn:microsoft.com/office/officeart/2005/8/layout/list1"/>
    <dgm:cxn modelId="{80CF71B0-D34A-4C93-A0D6-4D7E825B4141}" srcId="{0DD99C67-23A6-4F45-9193-115D57A7F7B9}" destId="{26B1F0F2-7D72-468C-84E3-95073E2F9DB9}" srcOrd="0" destOrd="0" parTransId="{26865592-AA1B-4CD7-9BDB-CA6055B7CD55}" sibTransId="{85F8FA45-2046-408D-82C6-A1C34C48E9B1}"/>
    <dgm:cxn modelId="{5FDF17B5-CD7E-4A5E-A0E2-5E0D5DE2EB85}" srcId="{0DD99C67-23A6-4F45-9193-115D57A7F7B9}" destId="{8C11A462-2B7E-484F-B36E-5B7D580B09C9}" srcOrd="1" destOrd="0" parTransId="{C702BF52-423A-4703-A4F2-B540A4D61D56}" sibTransId="{0921422F-ADDE-427D-AEBB-992068754F02}"/>
    <dgm:cxn modelId="{4E521FB7-FE82-4369-B2E7-CAB7561736AF}" type="presOf" srcId="{8C11A462-2B7E-484F-B36E-5B7D580B09C9}" destId="{B2057A9D-B139-451C-A0F7-3A2F297F7F55}" srcOrd="0" destOrd="0" presId="urn:microsoft.com/office/officeart/2005/8/layout/list1"/>
    <dgm:cxn modelId="{8F5E36D9-ACF0-4A21-9754-C098A70B592A}" type="presOf" srcId="{8792C302-025D-4E03-B874-7D7EDEEDAEBE}" destId="{1A9CF314-6817-4056-89AE-9D6A7C8B36BF}" srcOrd="0" destOrd="0" presId="urn:microsoft.com/office/officeart/2005/8/layout/list1"/>
    <dgm:cxn modelId="{B38B7650-11D5-4905-A559-934D1022F0D5}" type="presParOf" srcId="{5E9AFE20-2C26-4998-AC58-A3E77999320A}" destId="{9F103273-5838-4CED-8475-01A46053C9FB}" srcOrd="0" destOrd="0" presId="urn:microsoft.com/office/officeart/2005/8/layout/list1"/>
    <dgm:cxn modelId="{59349214-6146-40E2-874C-2C8BC412AD2D}" type="presParOf" srcId="{9F103273-5838-4CED-8475-01A46053C9FB}" destId="{AA2BCE0D-F32F-4522-B0FC-CC015CFCB3EF}" srcOrd="0" destOrd="0" presId="urn:microsoft.com/office/officeart/2005/8/layout/list1"/>
    <dgm:cxn modelId="{1285015D-24B0-48D1-9929-C199A8936B49}" type="presParOf" srcId="{9F103273-5838-4CED-8475-01A46053C9FB}" destId="{F1BC2939-50A7-46A6-90AA-D3D1E84D01A7}" srcOrd="1" destOrd="0" presId="urn:microsoft.com/office/officeart/2005/8/layout/list1"/>
    <dgm:cxn modelId="{2DA5532B-F003-449A-BC6C-143C6A00E3BA}" type="presParOf" srcId="{5E9AFE20-2C26-4998-AC58-A3E77999320A}" destId="{9175C4A6-0F1D-40D2-A0C5-8FCFB40DBC53}" srcOrd="1" destOrd="0" presId="urn:microsoft.com/office/officeart/2005/8/layout/list1"/>
    <dgm:cxn modelId="{B30DEFCC-24EA-49F1-AC1E-D8DC34455034}" type="presParOf" srcId="{5E9AFE20-2C26-4998-AC58-A3E77999320A}" destId="{1A9CF314-6817-4056-89AE-9D6A7C8B36BF}" srcOrd="2" destOrd="0" presId="urn:microsoft.com/office/officeart/2005/8/layout/list1"/>
    <dgm:cxn modelId="{65C09715-3078-4982-AC00-7E3E0C67684D}" type="presParOf" srcId="{5E9AFE20-2C26-4998-AC58-A3E77999320A}" destId="{5D424DE6-165E-407A-9A67-8FBD3D51C4E0}" srcOrd="3" destOrd="0" presId="urn:microsoft.com/office/officeart/2005/8/layout/list1"/>
    <dgm:cxn modelId="{0A640280-4B9C-4FBD-AA1A-1CCC1F5088B5}" type="presParOf" srcId="{5E9AFE20-2C26-4998-AC58-A3E77999320A}" destId="{B5D5AE53-AC45-4804-A9D2-7D1D8DE7029E}" srcOrd="4" destOrd="0" presId="urn:microsoft.com/office/officeart/2005/8/layout/list1"/>
    <dgm:cxn modelId="{503EAD95-24FA-4FD5-A184-F6520A4E175A}" type="presParOf" srcId="{B5D5AE53-AC45-4804-A9D2-7D1D8DE7029E}" destId="{B2057A9D-B139-451C-A0F7-3A2F297F7F55}" srcOrd="0" destOrd="0" presId="urn:microsoft.com/office/officeart/2005/8/layout/list1"/>
    <dgm:cxn modelId="{BD0655E4-425B-43B8-B77A-7DF765B356B8}" type="presParOf" srcId="{B5D5AE53-AC45-4804-A9D2-7D1D8DE7029E}" destId="{31E95D79-2482-4198-8131-F22525B864AE}" srcOrd="1" destOrd="0" presId="urn:microsoft.com/office/officeart/2005/8/layout/list1"/>
    <dgm:cxn modelId="{F3A8E9B6-CDCA-4544-9F19-99C5284259D7}" type="presParOf" srcId="{5E9AFE20-2C26-4998-AC58-A3E77999320A}" destId="{5971A80C-7ADC-4D24-BDAA-27FBF90DBFF0}" srcOrd="5" destOrd="0" presId="urn:microsoft.com/office/officeart/2005/8/layout/list1"/>
    <dgm:cxn modelId="{112905E4-2960-43A9-AD0D-5EDEC9A2C48E}" type="presParOf" srcId="{5E9AFE20-2C26-4998-AC58-A3E77999320A}" destId="{89EA916D-AC70-4D2F-AD30-1423FAFE2C7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AAEBF1-6C4F-4E20-A3FE-586D080064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C3BABFE-27BF-4FFB-A4B0-81F231396FFA}">
      <dgm:prSet/>
      <dgm:spPr/>
      <dgm:t>
        <a:bodyPr/>
        <a:lstStyle/>
        <a:p>
          <a:r>
            <a:rPr lang="ru-RU"/>
            <a:t>Кризисные службы, специализирующиеся на работе с обращениями суицидальной тематики</a:t>
          </a:r>
        </a:p>
      </dgm:t>
    </dgm:pt>
    <dgm:pt modelId="{4673C10A-A517-40F3-A632-099302DBEAAF}" type="parTrans" cxnId="{482D4EAB-B763-4FFB-ACDC-ED61B70786CF}">
      <dgm:prSet/>
      <dgm:spPr/>
      <dgm:t>
        <a:bodyPr/>
        <a:lstStyle/>
        <a:p>
          <a:endParaRPr lang="ru-RU"/>
        </a:p>
      </dgm:t>
    </dgm:pt>
    <dgm:pt modelId="{A365FCA6-C3AC-462E-8810-5B82AD042534}" type="sibTrans" cxnId="{482D4EAB-B763-4FFB-ACDC-ED61B70786CF}">
      <dgm:prSet/>
      <dgm:spPr/>
      <dgm:t>
        <a:bodyPr/>
        <a:lstStyle/>
        <a:p>
          <a:endParaRPr lang="ru-RU"/>
        </a:p>
      </dgm:t>
    </dgm:pt>
    <dgm:pt modelId="{34D1DF0A-01EA-40A5-8F7E-46656283AA6F}">
      <dgm:prSet/>
      <dgm:spPr/>
      <dgm:t>
        <a:bodyPr/>
        <a:lstStyle/>
        <a:p>
          <a:r>
            <a:rPr lang="ru-RU"/>
            <a:t>Службы психологической помощи, оказывающие широкий спектр услуг и тем самым снижающие риск суицида</a:t>
          </a:r>
        </a:p>
      </dgm:t>
    </dgm:pt>
    <dgm:pt modelId="{54611035-7194-4B72-8BDF-F44E158EAFB8}" type="parTrans" cxnId="{45DBBEB7-6608-4FC3-97A3-72FFA6FA8A95}">
      <dgm:prSet/>
      <dgm:spPr/>
      <dgm:t>
        <a:bodyPr/>
        <a:lstStyle/>
        <a:p>
          <a:endParaRPr lang="ru-RU"/>
        </a:p>
      </dgm:t>
    </dgm:pt>
    <dgm:pt modelId="{971F8143-D657-404F-AFAF-4E20C6E8D386}" type="sibTrans" cxnId="{45DBBEB7-6608-4FC3-97A3-72FFA6FA8A95}">
      <dgm:prSet/>
      <dgm:spPr/>
      <dgm:t>
        <a:bodyPr/>
        <a:lstStyle/>
        <a:p>
          <a:endParaRPr lang="ru-RU"/>
        </a:p>
      </dgm:t>
    </dgm:pt>
    <dgm:pt modelId="{4C18EB30-5C4C-4581-B0CB-05493B585340}">
      <dgm:prSet/>
      <dgm:spPr/>
      <dgm:t>
        <a:bodyPr/>
        <a:lstStyle/>
        <a:p>
          <a:r>
            <a:rPr lang="ru-RU"/>
            <a:t>Службы, выявляющие местонахождение клиента с целью воспрепятствовать попытке себя убить</a:t>
          </a:r>
        </a:p>
      </dgm:t>
    </dgm:pt>
    <dgm:pt modelId="{5CC95B0E-43C8-452E-8EAD-82D3AB5FF0F2}" type="parTrans" cxnId="{9A8F6E78-0A99-450C-B3A2-212EA8A58D7F}">
      <dgm:prSet/>
      <dgm:spPr/>
      <dgm:t>
        <a:bodyPr/>
        <a:lstStyle/>
        <a:p>
          <a:endParaRPr lang="ru-RU"/>
        </a:p>
      </dgm:t>
    </dgm:pt>
    <dgm:pt modelId="{9A418725-48B8-4F3E-A6ED-8473472A19E2}" type="sibTrans" cxnId="{9A8F6E78-0A99-450C-B3A2-212EA8A58D7F}">
      <dgm:prSet/>
      <dgm:spPr/>
      <dgm:t>
        <a:bodyPr/>
        <a:lstStyle/>
        <a:p>
          <a:endParaRPr lang="ru-RU"/>
        </a:p>
      </dgm:t>
    </dgm:pt>
    <dgm:pt modelId="{22663588-4CED-400B-9E5D-0BC12B291FF4}">
      <dgm:prSet/>
      <dgm:spPr/>
      <dgm:t>
        <a:bodyPr/>
        <a:lstStyle/>
        <a:p>
          <a:r>
            <a:rPr lang="ru-RU"/>
            <a:t>Службы, позволяющие клиенту самостоятельно выбрать, жить или убить себя и даже провоцирующие его на принятие таких решений.</a:t>
          </a:r>
        </a:p>
      </dgm:t>
    </dgm:pt>
    <dgm:pt modelId="{CCE3C1FC-9195-4456-A38B-812CA6FE33D8}" type="parTrans" cxnId="{02F8AC11-D2B8-4766-BEC3-4E791CE0C84F}">
      <dgm:prSet/>
      <dgm:spPr/>
      <dgm:t>
        <a:bodyPr/>
        <a:lstStyle/>
        <a:p>
          <a:endParaRPr lang="ru-RU"/>
        </a:p>
      </dgm:t>
    </dgm:pt>
    <dgm:pt modelId="{44EB8091-8644-4067-9FDA-FB4A0BC19743}" type="sibTrans" cxnId="{02F8AC11-D2B8-4766-BEC3-4E791CE0C84F}">
      <dgm:prSet/>
      <dgm:spPr/>
      <dgm:t>
        <a:bodyPr/>
        <a:lstStyle/>
        <a:p>
          <a:endParaRPr lang="ru-RU"/>
        </a:p>
      </dgm:t>
    </dgm:pt>
    <dgm:pt modelId="{116C2C01-A09A-4BC8-8E04-5EE823386876}" type="pres">
      <dgm:prSet presAssocID="{D5AAEBF1-6C4F-4E20-A3FE-586D080064EA}" presName="linear" presStyleCnt="0">
        <dgm:presLayoutVars>
          <dgm:animLvl val="lvl"/>
          <dgm:resizeHandles val="exact"/>
        </dgm:presLayoutVars>
      </dgm:prSet>
      <dgm:spPr/>
    </dgm:pt>
    <dgm:pt modelId="{1171832C-9648-4FFB-B61C-77AF97392B55}" type="pres">
      <dgm:prSet presAssocID="{EC3BABFE-27BF-4FFB-A4B0-81F231396FFA}" presName="parentText" presStyleLbl="node1" presStyleIdx="0" presStyleCnt="4">
        <dgm:presLayoutVars>
          <dgm:chMax val="0"/>
          <dgm:bulletEnabled val="1"/>
        </dgm:presLayoutVars>
      </dgm:prSet>
      <dgm:spPr/>
    </dgm:pt>
    <dgm:pt modelId="{332471CA-BC85-4FFA-87B3-0F3A6324DF54}" type="pres">
      <dgm:prSet presAssocID="{A365FCA6-C3AC-462E-8810-5B82AD042534}" presName="spacer" presStyleCnt="0"/>
      <dgm:spPr/>
    </dgm:pt>
    <dgm:pt modelId="{30A3E287-2494-4362-8C43-57CE56485905}" type="pres">
      <dgm:prSet presAssocID="{34D1DF0A-01EA-40A5-8F7E-46656283AA6F}" presName="parentText" presStyleLbl="node1" presStyleIdx="1" presStyleCnt="4">
        <dgm:presLayoutVars>
          <dgm:chMax val="0"/>
          <dgm:bulletEnabled val="1"/>
        </dgm:presLayoutVars>
      </dgm:prSet>
      <dgm:spPr/>
    </dgm:pt>
    <dgm:pt modelId="{3CC0BC52-922A-4015-950D-E7476579B78E}" type="pres">
      <dgm:prSet presAssocID="{971F8143-D657-404F-AFAF-4E20C6E8D386}" presName="spacer" presStyleCnt="0"/>
      <dgm:spPr/>
    </dgm:pt>
    <dgm:pt modelId="{BB803C1F-6D48-41A6-B636-5AAC702F7B87}" type="pres">
      <dgm:prSet presAssocID="{4C18EB30-5C4C-4581-B0CB-05493B585340}" presName="parentText" presStyleLbl="node1" presStyleIdx="2" presStyleCnt="4">
        <dgm:presLayoutVars>
          <dgm:chMax val="0"/>
          <dgm:bulletEnabled val="1"/>
        </dgm:presLayoutVars>
      </dgm:prSet>
      <dgm:spPr/>
    </dgm:pt>
    <dgm:pt modelId="{15914E24-6CD8-4CDB-B30F-310116DBDB3E}" type="pres">
      <dgm:prSet presAssocID="{9A418725-48B8-4F3E-A6ED-8473472A19E2}" presName="spacer" presStyleCnt="0"/>
      <dgm:spPr/>
    </dgm:pt>
    <dgm:pt modelId="{0FF6BC8E-0CEE-4291-8FC9-A3EA70AD9C68}" type="pres">
      <dgm:prSet presAssocID="{22663588-4CED-400B-9E5D-0BC12B291FF4}" presName="parentText" presStyleLbl="node1" presStyleIdx="3" presStyleCnt="4">
        <dgm:presLayoutVars>
          <dgm:chMax val="0"/>
          <dgm:bulletEnabled val="1"/>
        </dgm:presLayoutVars>
      </dgm:prSet>
      <dgm:spPr/>
    </dgm:pt>
  </dgm:ptLst>
  <dgm:cxnLst>
    <dgm:cxn modelId="{02F8AC11-D2B8-4766-BEC3-4E791CE0C84F}" srcId="{D5AAEBF1-6C4F-4E20-A3FE-586D080064EA}" destId="{22663588-4CED-400B-9E5D-0BC12B291FF4}" srcOrd="3" destOrd="0" parTransId="{CCE3C1FC-9195-4456-A38B-812CA6FE33D8}" sibTransId="{44EB8091-8644-4067-9FDA-FB4A0BC19743}"/>
    <dgm:cxn modelId="{B8E4FA18-5FAC-47D2-AB6F-A37593F83521}" type="presOf" srcId="{4C18EB30-5C4C-4581-B0CB-05493B585340}" destId="{BB803C1F-6D48-41A6-B636-5AAC702F7B87}" srcOrd="0" destOrd="0" presId="urn:microsoft.com/office/officeart/2005/8/layout/vList2"/>
    <dgm:cxn modelId="{984FFF4E-C52E-491D-B9FD-C55CB771DFCA}" type="presOf" srcId="{EC3BABFE-27BF-4FFB-A4B0-81F231396FFA}" destId="{1171832C-9648-4FFB-B61C-77AF97392B55}" srcOrd="0" destOrd="0" presId="urn:microsoft.com/office/officeart/2005/8/layout/vList2"/>
    <dgm:cxn modelId="{9A8F6E78-0A99-450C-B3A2-212EA8A58D7F}" srcId="{D5AAEBF1-6C4F-4E20-A3FE-586D080064EA}" destId="{4C18EB30-5C4C-4581-B0CB-05493B585340}" srcOrd="2" destOrd="0" parTransId="{5CC95B0E-43C8-452E-8EAD-82D3AB5FF0F2}" sibTransId="{9A418725-48B8-4F3E-A6ED-8473472A19E2}"/>
    <dgm:cxn modelId="{8608DD84-9828-4747-9E4A-0442ED8824DB}" type="presOf" srcId="{22663588-4CED-400B-9E5D-0BC12B291FF4}" destId="{0FF6BC8E-0CEE-4291-8FC9-A3EA70AD9C68}" srcOrd="0" destOrd="0" presId="urn:microsoft.com/office/officeart/2005/8/layout/vList2"/>
    <dgm:cxn modelId="{226B0E9A-1EE5-4EEA-A9C3-338D1C9CDB0A}" type="presOf" srcId="{34D1DF0A-01EA-40A5-8F7E-46656283AA6F}" destId="{30A3E287-2494-4362-8C43-57CE56485905}" srcOrd="0" destOrd="0" presId="urn:microsoft.com/office/officeart/2005/8/layout/vList2"/>
    <dgm:cxn modelId="{482D4EAB-B763-4FFB-ACDC-ED61B70786CF}" srcId="{D5AAEBF1-6C4F-4E20-A3FE-586D080064EA}" destId="{EC3BABFE-27BF-4FFB-A4B0-81F231396FFA}" srcOrd="0" destOrd="0" parTransId="{4673C10A-A517-40F3-A632-099302DBEAAF}" sibTransId="{A365FCA6-C3AC-462E-8810-5B82AD042534}"/>
    <dgm:cxn modelId="{45DBBEB7-6608-4FC3-97A3-72FFA6FA8A95}" srcId="{D5AAEBF1-6C4F-4E20-A3FE-586D080064EA}" destId="{34D1DF0A-01EA-40A5-8F7E-46656283AA6F}" srcOrd="1" destOrd="0" parTransId="{54611035-7194-4B72-8BDF-F44E158EAFB8}" sibTransId="{971F8143-D657-404F-AFAF-4E20C6E8D386}"/>
    <dgm:cxn modelId="{F86478CD-647E-42D8-BF06-B23B7D0E24C1}" type="presOf" srcId="{D5AAEBF1-6C4F-4E20-A3FE-586D080064EA}" destId="{116C2C01-A09A-4BC8-8E04-5EE823386876}" srcOrd="0" destOrd="0" presId="urn:microsoft.com/office/officeart/2005/8/layout/vList2"/>
    <dgm:cxn modelId="{8BA710E7-FA23-4E31-A086-8F2A45632737}" type="presParOf" srcId="{116C2C01-A09A-4BC8-8E04-5EE823386876}" destId="{1171832C-9648-4FFB-B61C-77AF97392B55}" srcOrd="0" destOrd="0" presId="urn:microsoft.com/office/officeart/2005/8/layout/vList2"/>
    <dgm:cxn modelId="{F6A4E9BB-64AF-4B2F-BBF2-EFA266159400}" type="presParOf" srcId="{116C2C01-A09A-4BC8-8E04-5EE823386876}" destId="{332471CA-BC85-4FFA-87B3-0F3A6324DF54}" srcOrd="1" destOrd="0" presId="urn:microsoft.com/office/officeart/2005/8/layout/vList2"/>
    <dgm:cxn modelId="{31652746-7C31-4409-AD95-26A4B365FC66}" type="presParOf" srcId="{116C2C01-A09A-4BC8-8E04-5EE823386876}" destId="{30A3E287-2494-4362-8C43-57CE56485905}" srcOrd="2" destOrd="0" presId="urn:microsoft.com/office/officeart/2005/8/layout/vList2"/>
    <dgm:cxn modelId="{EA8A3A98-D71E-4E60-B813-D816CC1DEF9B}" type="presParOf" srcId="{116C2C01-A09A-4BC8-8E04-5EE823386876}" destId="{3CC0BC52-922A-4015-950D-E7476579B78E}" srcOrd="3" destOrd="0" presId="urn:microsoft.com/office/officeart/2005/8/layout/vList2"/>
    <dgm:cxn modelId="{5A0AA64E-37EF-491E-B167-0F021CC717A4}" type="presParOf" srcId="{116C2C01-A09A-4BC8-8E04-5EE823386876}" destId="{BB803C1F-6D48-41A6-B636-5AAC702F7B87}" srcOrd="4" destOrd="0" presId="urn:microsoft.com/office/officeart/2005/8/layout/vList2"/>
    <dgm:cxn modelId="{48D212A2-EDA2-4721-BC93-75B7BC3C4BE1}" type="presParOf" srcId="{116C2C01-A09A-4BC8-8E04-5EE823386876}" destId="{15914E24-6CD8-4CDB-B30F-310116DBDB3E}" srcOrd="5" destOrd="0" presId="urn:microsoft.com/office/officeart/2005/8/layout/vList2"/>
    <dgm:cxn modelId="{0F0D0012-AEEF-45DA-A075-749BB4B72835}" type="presParOf" srcId="{116C2C01-A09A-4BC8-8E04-5EE823386876}" destId="{0FF6BC8E-0CEE-4291-8FC9-A3EA70AD9C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0A663C-C466-4243-BA43-51758BB3720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5D8E2FF-F394-4D39-8E01-5F81D4835673}">
      <dgm:prSet/>
      <dgm:spPr/>
      <dgm:t>
        <a:bodyPr/>
        <a:lstStyle/>
        <a:p>
          <a:r>
            <a:rPr lang="ru-RU"/>
            <a:t>Каждый властен над собственной жизнью.</a:t>
          </a:r>
          <a:endParaRPr lang="en-US"/>
        </a:p>
      </dgm:t>
    </dgm:pt>
    <dgm:pt modelId="{41F3AE32-A665-4797-BCB3-92C23324F966}" type="parTrans" cxnId="{16EEAB81-D4F6-4D3D-9212-A7D54A5715B6}">
      <dgm:prSet/>
      <dgm:spPr/>
      <dgm:t>
        <a:bodyPr/>
        <a:lstStyle/>
        <a:p>
          <a:endParaRPr lang="en-US"/>
        </a:p>
      </dgm:t>
    </dgm:pt>
    <dgm:pt modelId="{53CF1675-1053-4074-8923-38920CD9CB4A}" type="sibTrans" cxnId="{16EEAB81-D4F6-4D3D-9212-A7D54A5715B6}">
      <dgm:prSet/>
      <dgm:spPr/>
      <dgm:t>
        <a:bodyPr/>
        <a:lstStyle/>
        <a:p>
          <a:endParaRPr lang="en-US"/>
        </a:p>
      </dgm:t>
    </dgm:pt>
    <dgm:pt modelId="{D5C454DF-1AA7-444D-B3DF-096B3472CD2A}">
      <dgm:prSet/>
      <dgm:spPr/>
      <dgm:t>
        <a:bodyPr/>
        <a:lstStyle/>
        <a:p>
          <a:r>
            <a:rPr lang="ru-RU"/>
            <a:t>Каждый гипотетически рассматривал для себя варианты суицида.</a:t>
          </a:r>
          <a:endParaRPr lang="en-US"/>
        </a:p>
      </dgm:t>
    </dgm:pt>
    <dgm:pt modelId="{5CD4A1B1-B5BD-4078-A564-0B2D14410DE7}" type="parTrans" cxnId="{1C672E2A-BA63-4E69-A59E-E958B361029A}">
      <dgm:prSet/>
      <dgm:spPr/>
      <dgm:t>
        <a:bodyPr/>
        <a:lstStyle/>
        <a:p>
          <a:endParaRPr lang="en-US"/>
        </a:p>
      </dgm:t>
    </dgm:pt>
    <dgm:pt modelId="{0BC7F0B8-3AA4-4B3B-9566-F373949648FE}" type="sibTrans" cxnId="{1C672E2A-BA63-4E69-A59E-E958B361029A}">
      <dgm:prSet/>
      <dgm:spPr/>
      <dgm:t>
        <a:bodyPr/>
        <a:lstStyle/>
        <a:p>
          <a:endParaRPr lang="en-US"/>
        </a:p>
      </dgm:t>
    </dgm:pt>
    <dgm:pt modelId="{A940474A-BA96-4381-B656-A886211D1AA4}">
      <dgm:prSet/>
      <dgm:spPr/>
      <dgm:t>
        <a:bodyPr/>
        <a:lstStyle/>
        <a:p>
          <a:r>
            <a:rPr lang="ru-RU"/>
            <a:t>Подобные мысли могут быть типичны для старшего подросткового и/или юношеского возраста.</a:t>
          </a:r>
          <a:endParaRPr lang="en-US"/>
        </a:p>
      </dgm:t>
    </dgm:pt>
    <dgm:pt modelId="{5C35E372-78D4-4CC3-8B3C-8BE4FD7170C1}" type="parTrans" cxnId="{5F17939D-2785-4DD4-BF5F-10D2E279023C}">
      <dgm:prSet/>
      <dgm:spPr/>
      <dgm:t>
        <a:bodyPr/>
        <a:lstStyle/>
        <a:p>
          <a:endParaRPr lang="en-US"/>
        </a:p>
      </dgm:t>
    </dgm:pt>
    <dgm:pt modelId="{13EEFB90-0439-4BF8-8FE6-D1017488A55F}" type="sibTrans" cxnId="{5F17939D-2785-4DD4-BF5F-10D2E279023C}">
      <dgm:prSet/>
      <dgm:spPr/>
      <dgm:t>
        <a:bodyPr/>
        <a:lstStyle/>
        <a:p>
          <a:endParaRPr lang="en-US"/>
        </a:p>
      </dgm:t>
    </dgm:pt>
    <dgm:pt modelId="{996B8984-681E-4D82-A3EC-16B7A6DF8B61}">
      <dgm:prSet/>
      <dgm:spPr/>
      <dgm:t>
        <a:bodyPr/>
        <a:lstStyle/>
        <a:p>
          <a:r>
            <a:rPr lang="ru-RU"/>
            <a:t>Каждый до конца стремится сохранить свою жизнь.</a:t>
          </a:r>
          <a:endParaRPr lang="en-US"/>
        </a:p>
      </dgm:t>
    </dgm:pt>
    <dgm:pt modelId="{AC98F5B4-7718-4707-A8A8-B6F6ABEBA951}" type="parTrans" cxnId="{5C3762F8-9CFB-4738-A654-5C7508258189}">
      <dgm:prSet/>
      <dgm:spPr/>
      <dgm:t>
        <a:bodyPr/>
        <a:lstStyle/>
        <a:p>
          <a:endParaRPr lang="en-US"/>
        </a:p>
      </dgm:t>
    </dgm:pt>
    <dgm:pt modelId="{917E9F98-2876-4640-9F47-F6D40A335055}" type="sibTrans" cxnId="{5C3762F8-9CFB-4738-A654-5C7508258189}">
      <dgm:prSet/>
      <dgm:spPr/>
      <dgm:t>
        <a:bodyPr/>
        <a:lstStyle/>
        <a:p>
          <a:endParaRPr lang="en-US"/>
        </a:p>
      </dgm:t>
    </dgm:pt>
    <dgm:pt modelId="{7E334EA7-2CFB-4B1D-9907-04B856BB2490}">
      <dgm:prSet/>
      <dgm:spPr/>
      <dgm:t>
        <a:bodyPr/>
        <a:lstStyle/>
        <a:p>
          <a:r>
            <a:rPr lang="ru-RU"/>
            <a:t>Стремление убить себя - глубоко иррационально.</a:t>
          </a:r>
          <a:endParaRPr lang="en-US"/>
        </a:p>
      </dgm:t>
    </dgm:pt>
    <dgm:pt modelId="{44000D72-E9B7-4A83-8AFA-A42D5199070A}" type="parTrans" cxnId="{AEFEB5F8-81A3-4DB9-A79B-EFE548613F04}">
      <dgm:prSet/>
      <dgm:spPr/>
      <dgm:t>
        <a:bodyPr/>
        <a:lstStyle/>
        <a:p>
          <a:endParaRPr lang="en-US"/>
        </a:p>
      </dgm:t>
    </dgm:pt>
    <dgm:pt modelId="{E9696F79-444C-43E5-A43C-A0220188B8E2}" type="sibTrans" cxnId="{AEFEB5F8-81A3-4DB9-A79B-EFE548613F04}">
      <dgm:prSet/>
      <dgm:spPr/>
      <dgm:t>
        <a:bodyPr/>
        <a:lstStyle/>
        <a:p>
          <a:endParaRPr lang="en-US"/>
        </a:p>
      </dgm:t>
    </dgm:pt>
    <dgm:pt modelId="{28FF064E-A541-43D7-9914-A259B5CAF8F2}" type="pres">
      <dgm:prSet presAssocID="{CF0A663C-C466-4243-BA43-51758BB3720F}" presName="linear" presStyleCnt="0">
        <dgm:presLayoutVars>
          <dgm:animLvl val="lvl"/>
          <dgm:resizeHandles val="exact"/>
        </dgm:presLayoutVars>
      </dgm:prSet>
      <dgm:spPr/>
    </dgm:pt>
    <dgm:pt modelId="{06251543-6D9C-4BB1-95B3-D43CA34CD004}" type="pres">
      <dgm:prSet presAssocID="{85D8E2FF-F394-4D39-8E01-5F81D4835673}" presName="parentText" presStyleLbl="node1" presStyleIdx="0" presStyleCnt="5">
        <dgm:presLayoutVars>
          <dgm:chMax val="0"/>
          <dgm:bulletEnabled val="1"/>
        </dgm:presLayoutVars>
      </dgm:prSet>
      <dgm:spPr/>
    </dgm:pt>
    <dgm:pt modelId="{88055CAE-9786-43AD-9F6C-028FEA1105CE}" type="pres">
      <dgm:prSet presAssocID="{53CF1675-1053-4074-8923-38920CD9CB4A}" presName="spacer" presStyleCnt="0"/>
      <dgm:spPr/>
    </dgm:pt>
    <dgm:pt modelId="{79CD1772-88A0-46EB-BC9C-BE3646A29D58}" type="pres">
      <dgm:prSet presAssocID="{D5C454DF-1AA7-444D-B3DF-096B3472CD2A}" presName="parentText" presStyleLbl="node1" presStyleIdx="1" presStyleCnt="5">
        <dgm:presLayoutVars>
          <dgm:chMax val="0"/>
          <dgm:bulletEnabled val="1"/>
        </dgm:presLayoutVars>
      </dgm:prSet>
      <dgm:spPr/>
    </dgm:pt>
    <dgm:pt modelId="{59360AFD-7BBB-4033-903D-4D5FF4E42FAE}" type="pres">
      <dgm:prSet presAssocID="{0BC7F0B8-3AA4-4B3B-9566-F373949648FE}" presName="spacer" presStyleCnt="0"/>
      <dgm:spPr/>
    </dgm:pt>
    <dgm:pt modelId="{DF56397C-F740-49F9-893F-4BA941C57EAF}" type="pres">
      <dgm:prSet presAssocID="{A940474A-BA96-4381-B656-A886211D1AA4}" presName="parentText" presStyleLbl="node1" presStyleIdx="2" presStyleCnt="5">
        <dgm:presLayoutVars>
          <dgm:chMax val="0"/>
          <dgm:bulletEnabled val="1"/>
        </dgm:presLayoutVars>
      </dgm:prSet>
      <dgm:spPr/>
    </dgm:pt>
    <dgm:pt modelId="{C935E5E0-47F3-43A2-AEC6-88143A816473}" type="pres">
      <dgm:prSet presAssocID="{13EEFB90-0439-4BF8-8FE6-D1017488A55F}" presName="spacer" presStyleCnt="0"/>
      <dgm:spPr/>
    </dgm:pt>
    <dgm:pt modelId="{1A767501-3300-44FC-8910-53D5FA6A966B}" type="pres">
      <dgm:prSet presAssocID="{996B8984-681E-4D82-A3EC-16B7A6DF8B61}" presName="parentText" presStyleLbl="node1" presStyleIdx="3" presStyleCnt="5">
        <dgm:presLayoutVars>
          <dgm:chMax val="0"/>
          <dgm:bulletEnabled val="1"/>
        </dgm:presLayoutVars>
      </dgm:prSet>
      <dgm:spPr/>
    </dgm:pt>
    <dgm:pt modelId="{92635118-112B-4A8E-B087-B6D240FF2C1E}" type="pres">
      <dgm:prSet presAssocID="{917E9F98-2876-4640-9F47-F6D40A335055}" presName="spacer" presStyleCnt="0"/>
      <dgm:spPr/>
    </dgm:pt>
    <dgm:pt modelId="{6BCE91A6-B65D-49F8-8928-3F6BBA6F8776}" type="pres">
      <dgm:prSet presAssocID="{7E334EA7-2CFB-4B1D-9907-04B856BB2490}" presName="parentText" presStyleLbl="node1" presStyleIdx="4" presStyleCnt="5">
        <dgm:presLayoutVars>
          <dgm:chMax val="0"/>
          <dgm:bulletEnabled val="1"/>
        </dgm:presLayoutVars>
      </dgm:prSet>
      <dgm:spPr/>
    </dgm:pt>
  </dgm:ptLst>
  <dgm:cxnLst>
    <dgm:cxn modelId="{AA88C90B-11C7-44F4-9CC1-091EE7767976}" type="presOf" srcId="{D5C454DF-1AA7-444D-B3DF-096B3472CD2A}" destId="{79CD1772-88A0-46EB-BC9C-BE3646A29D58}" srcOrd="0" destOrd="0" presId="urn:microsoft.com/office/officeart/2005/8/layout/vList2"/>
    <dgm:cxn modelId="{1C672E2A-BA63-4E69-A59E-E958B361029A}" srcId="{CF0A663C-C466-4243-BA43-51758BB3720F}" destId="{D5C454DF-1AA7-444D-B3DF-096B3472CD2A}" srcOrd="1" destOrd="0" parTransId="{5CD4A1B1-B5BD-4078-A564-0B2D14410DE7}" sibTransId="{0BC7F0B8-3AA4-4B3B-9566-F373949648FE}"/>
    <dgm:cxn modelId="{13E5053E-782E-4B48-9D3E-A3627EB7B142}" type="presOf" srcId="{A940474A-BA96-4381-B656-A886211D1AA4}" destId="{DF56397C-F740-49F9-893F-4BA941C57EAF}" srcOrd="0" destOrd="0" presId="urn:microsoft.com/office/officeart/2005/8/layout/vList2"/>
    <dgm:cxn modelId="{98944E68-94F4-45DD-979B-32A11C583356}" type="presOf" srcId="{996B8984-681E-4D82-A3EC-16B7A6DF8B61}" destId="{1A767501-3300-44FC-8910-53D5FA6A966B}" srcOrd="0" destOrd="0" presId="urn:microsoft.com/office/officeart/2005/8/layout/vList2"/>
    <dgm:cxn modelId="{16EEAB81-D4F6-4D3D-9212-A7D54A5715B6}" srcId="{CF0A663C-C466-4243-BA43-51758BB3720F}" destId="{85D8E2FF-F394-4D39-8E01-5F81D4835673}" srcOrd="0" destOrd="0" parTransId="{41F3AE32-A665-4797-BCB3-92C23324F966}" sibTransId="{53CF1675-1053-4074-8923-38920CD9CB4A}"/>
    <dgm:cxn modelId="{590B3082-9201-4AC6-80C1-BFBDECD5BEC5}" type="presOf" srcId="{CF0A663C-C466-4243-BA43-51758BB3720F}" destId="{28FF064E-A541-43D7-9914-A259B5CAF8F2}" srcOrd="0" destOrd="0" presId="urn:microsoft.com/office/officeart/2005/8/layout/vList2"/>
    <dgm:cxn modelId="{5F17939D-2785-4DD4-BF5F-10D2E279023C}" srcId="{CF0A663C-C466-4243-BA43-51758BB3720F}" destId="{A940474A-BA96-4381-B656-A886211D1AA4}" srcOrd="2" destOrd="0" parTransId="{5C35E372-78D4-4CC3-8B3C-8BE4FD7170C1}" sibTransId="{13EEFB90-0439-4BF8-8FE6-D1017488A55F}"/>
    <dgm:cxn modelId="{312776A3-41F9-4538-8F76-41CA4539E6A3}" type="presOf" srcId="{7E334EA7-2CFB-4B1D-9907-04B856BB2490}" destId="{6BCE91A6-B65D-49F8-8928-3F6BBA6F8776}" srcOrd="0" destOrd="0" presId="urn:microsoft.com/office/officeart/2005/8/layout/vList2"/>
    <dgm:cxn modelId="{80A1CFEE-D340-4DE0-AC09-CF8333C6AAEB}" type="presOf" srcId="{85D8E2FF-F394-4D39-8E01-5F81D4835673}" destId="{06251543-6D9C-4BB1-95B3-D43CA34CD004}" srcOrd="0" destOrd="0" presId="urn:microsoft.com/office/officeart/2005/8/layout/vList2"/>
    <dgm:cxn modelId="{5C3762F8-9CFB-4738-A654-5C7508258189}" srcId="{CF0A663C-C466-4243-BA43-51758BB3720F}" destId="{996B8984-681E-4D82-A3EC-16B7A6DF8B61}" srcOrd="3" destOrd="0" parTransId="{AC98F5B4-7718-4707-A8A8-B6F6ABEBA951}" sibTransId="{917E9F98-2876-4640-9F47-F6D40A335055}"/>
    <dgm:cxn modelId="{AEFEB5F8-81A3-4DB9-A79B-EFE548613F04}" srcId="{CF0A663C-C466-4243-BA43-51758BB3720F}" destId="{7E334EA7-2CFB-4B1D-9907-04B856BB2490}" srcOrd="4" destOrd="0" parTransId="{44000D72-E9B7-4A83-8AFA-A42D5199070A}" sibTransId="{E9696F79-444C-43E5-A43C-A0220188B8E2}"/>
    <dgm:cxn modelId="{11FC83F3-8A6C-46B1-A344-2E6FD4FBFDAA}" type="presParOf" srcId="{28FF064E-A541-43D7-9914-A259B5CAF8F2}" destId="{06251543-6D9C-4BB1-95B3-D43CA34CD004}" srcOrd="0" destOrd="0" presId="urn:microsoft.com/office/officeart/2005/8/layout/vList2"/>
    <dgm:cxn modelId="{F9D79CD0-7DF6-44DA-9B49-C83E4C93D7AA}" type="presParOf" srcId="{28FF064E-A541-43D7-9914-A259B5CAF8F2}" destId="{88055CAE-9786-43AD-9F6C-028FEA1105CE}" srcOrd="1" destOrd="0" presId="urn:microsoft.com/office/officeart/2005/8/layout/vList2"/>
    <dgm:cxn modelId="{D30679E8-0334-4F82-A59A-9CC49A53A0C3}" type="presParOf" srcId="{28FF064E-A541-43D7-9914-A259B5CAF8F2}" destId="{79CD1772-88A0-46EB-BC9C-BE3646A29D58}" srcOrd="2" destOrd="0" presId="urn:microsoft.com/office/officeart/2005/8/layout/vList2"/>
    <dgm:cxn modelId="{1E5E7402-C08C-497A-9475-D22F885BDD9C}" type="presParOf" srcId="{28FF064E-A541-43D7-9914-A259B5CAF8F2}" destId="{59360AFD-7BBB-4033-903D-4D5FF4E42FAE}" srcOrd="3" destOrd="0" presId="urn:microsoft.com/office/officeart/2005/8/layout/vList2"/>
    <dgm:cxn modelId="{AA83CE85-16D4-4BC8-A34F-9BD6E00B53D2}" type="presParOf" srcId="{28FF064E-A541-43D7-9914-A259B5CAF8F2}" destId="{DF56397C-F740-49F9-893F-4BA941C57EAF}" srcOrd="4" destOrd="0" presId="urn:microsoft.com/office/officeart/2005/8/layout/vList2"/>
    <dgm:cxn modelId="{34D9B561-5208-4B74-94E2-29969FD40387}" type="presParOf" srcId="{28FF064E-A541-43D7-9914-A259B5CAF8F2}" destId="{C935E5E0-47F3-43A2-AEC6-88143A816473}" srcOrd="5" destOrd="0" presId="urn:microsoft.com/office/officeart/2005/8/layout/vList2"/>
    <dgm:cxn modelId="{06DAE738-5999-4AD6-9955-080F482C6734}" type="presParOf" srcId="{28FF064E-A541-43D7-9914-A259B5CAF8F2}" destId="{1A767501-3300-44FC-8910-53D5FA6A966B}" srcOrd="6" destOrd="0" presId="urn:microsoft.com/office/officeart/2005/8/layout/vList2"/>
    <dgm:cxn modelId="{77D0D18A-BCD2-4D0A-A7D9-7623271C67B8}" type="presParOf" srcId="{28FF064E-A541-43D7-9914-A259B5CAF8F2}" destId="{92635118-112B-4A8E-B087-B6D240FF2C1E}" srcOrd="7" destOrd="0" presId="urn:microsoft.com/office/officeart/2005/8/layout/vList2"/>
    <dgm:cxn modelId="{85AB7F9F-1FB2-4BF8-BA57-7A19CE9EC0D0}" type="presParOf" srcId="{28FF064E-A541-43D7-9914-A259B5CAF8F2}" destId="{6BCE91A6-B65D-49F8-8928-3F6BBA6F877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CBBB30-3D0A-42B7-9786-D3585533F39D}"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ru-RU"/>
        </a:p>
      </dgm:t>
    </dgm:pt>
    <dgm:pt modelId="{96404D24-9430-42E1-B691-F9ADB6C255AC}">
      <dgm:prSet/>
      <dgm:spPr/>
      <dgm:t>
        <a:bodyPr/>
        <a:lstStyle/>
        <a:p>
          <a:r>
            <a:rPr lang="ru-RU"/>
            <a:t>Развитие коммуникативных навыков </a:t>
          </a:r>
        </a:p>
      </dgm:t>
    </dgm:pt>
    <dgm:pt modelId="{93B0FCBF-4C26-4A55-813F-59F363374CF7}" type="parTrans" cxnId="{A9AF80A7-AF89-4AB6-9561-C6E0952D686B}">
      <dgm:prSet/>
      <dgm:spPr/>
      <dgm:t>
        <a:bodyPr/>
        <a:lstStyle/>
        <a:p>
          <a:endParaRPr lang="ru-RU"/>
        </a:p>
      </dgm:t>
    </dgm:pt>
    <dgm:pt modelId="{FBF21D0B-FC8B-40D0-9B11-2D26BE75AC3D}" type="sibTrans" cxnId="{A9AF80A7-AF89-4AB6-9561-C6E0952D686B}">
      <dgm:prSet/>
      <dgm:spPr/>
      <dgm:t>
        <a:bodyPr/>
        <a:lstStyle/>
        <a:p>
          <a:endParaRPr lang="ru-RU"/>
        </a:p>
      </dgm:t>
    </dgm:pt>
    <dgm:pt modelId="{12F8B89E-2BAC-4955-8648-5DBC84D704A4}">
      <dgm:prSet/>
      <dgm:spPr/>
      <dgm:t>
        <a:bodyPr/>
        <a:lstStyle/>
        <a:p>
          <a:r>
            <a:rPr lang="ru-RU"/>
            <a:t>Развитие навыков взаимодействия в группе (команде) </a:t>
          </a:r>
        </a:p>
      </dgm:t>
    </dgm:pt>
    <dgm:pt modelId="{758A991F-A3F1-403D-B69C-C2DA01C0B4FA}" type="parTrans" cxnId="{86E86BE5-ABA8-4157-845D-3D5194DA8D4F}">
      <dgm:prSet/>
      <dgm:spPr/>
      <dgm:t>
        <a:bodyPr/>
        <a:lstStyle/>
        <a:p>
          <a:endParaRPr lang="ru-RU"/>
        </a:p>
      </dgm:t>
    </dgm:pt>
    <dgm:pt modelId="{77AFAEC0-AE55-4AD8-971F-D71C7F3017D6}" type="sibTrans" cxnId="{86E86BE5-ABA8-4157-845D-3D5194DA8D4F}">
      <dgm:prSet/>
      <dgm:spPr/>
      <dgm:t>
        <a:bodyPr/>
        <a:lstStyle/>
        <a:p>
          <a:endParaRPr lang="ru-RU"/>
        </a:p>
      </dgm:t>
    </dgm:pt>
    <dgm:pt modelId="{D68048E8-2A65-4187-94C8-0288CBC44264}">
      <dgm:prSet/>
      <dgm:spPr/>
      <dgm:t>
        <a:bodyPr/>
        <a:lstStyle/>
        <a:p>
          <a:r>
            <a:rPr lang="ru-RU"/>
            <a:t>Повышение стрессоустойчивости </a:t>
          </a:r>
        </a:p>
      </dgm:t>
    </dgm:pt>
    <dgm:pt modelId="{C47C2479-D422-4964-90D7-C1B55603B28D}" type="parTrans" cxnId="{91BBA008-995F-4A33-8B16-7D1504214C20}">
      <dgm:prSet/>
      <dgm:spPr/>
      <dgm:t>
        <a:bodyPr/>
        <a:lstStyle/>
        <a:p>
          <a:endParaRPr lang="ru-RU"/>
        </a:p>
      </dgm:t>
    </dgm:pt>
    <dgm:pt modelId="{AA7A04AD-DCF3-4C68-8144-AFDD24BE4ACF}" type="sibTrans" cxnId="{91BBA008-995F-4A33-8B16-7D1504214C20}">
      <dgm:prSet/>
      <dgm:spPr/>
      <dgm:t>
        <a:bodyPr/>
        <a:lstStyle/>
        <a:p>
          <a:endParaRPr lang="ru-RU"/>
        </a:p>
      </dgm:t>
    </dgm:pt>
    <dgm:pt modelId="{15E7AE90-5A17-4E9E-A0FE-62A4C0C3CA19}">
      <dgm:prSet/>
      <dgm:spPr/>
      <dgm:t>
        <a:bodyPr/>
        <a:lstStyle/>
        <a:p>
          <a:r>
            <a:rPr lang="ru-RU"/>
            <a:t>Формирование временной перспективы </a:t>
          </a:r>
        </a:p>
      </dgm:t>
    </dgm:pt>
    <dgm:pt modelId="{8C845014-DEB9-4CC5-9A10-0F4FAC7A549C}" type="parTrans" cxnId="{9C1A1E3E-582F-4E55-920D-45922CB38AC9}">
      <dgm:prSet/>
      <dgm:spPr/>
      <dgm:t>
        <a:bodyPr/>
        <a:lstStyle/>
        <a:p>
          <a:endParaRPr lang="ru-RU"/>
        </a:p>
      </dgm:t>
    </dgm:pt>
    <dgm:pt modelId="{0CCCE372-CEEF-4395-8B0B-185432C00474}" type="sibTrans" cxnId="{9C1A1E3E-582F-4E55-920D-45922CB38AC9}">
      <dgm:prSet/>
      <dgm:spPr/>
      <dgm:t>
        <a:bodyPr/>
        <a:lstStyle/>
        <a:p>
          <a:endParaRPr lang="ru-RU"/>
        </a:p>
      </dgm:t>
    </dgm:pt>
    <dgm:pt modelId="{9C9F7831-4BA2-48CB-90CF-562B03170E4C}">
      <dgm:prSet/>
      <dgm:spPr/>
      <dgm:t>
        <a:bodyPr/>
        <a:lstStyle/>
        <a:p>
          <a:r>
            <a:rPr lang="ru-RU"/>
            <a:t>Развитие познавательной сферы</a:t>
          </a:r>
        </a:p>
      </dgm:t>
    </dgm:pt>
    <dgm:pt modelId="{B546C433-5F6B-4E23-8720-528DE53B28B3}" type="parTrans" cxnId="{001C7DBD-A0CF-407F-A0C1-F7D846A2F131}">
      <dgm:prSet/>
      <dgm:spPr/>
      <dgm:t>
        <a:bodyPr/>
        <a:lstStyle/>
        <a:p>
          <a:endParaRPr lang="ru-RU"/>
        </a:p>
      </dgm:t>
    </dgm:pt>
    <dgm:pt modelId="{30784B53-4C75-455B-9ACC-1694AEED291E}" type="sibTrans" cxnId="{001C7DBD-A0CF-407F-A0C1-F7D846A2F131}">
      <dgm:prSet/>
      <dgm:spPr/>
      <dgm:t>
        <a:bodyPr/>
        <a:lstStyle/>
        <a:p>
          <a:endParaRPr lang="ru-RU"/>
        </a:p>
      </dgm:t>
    </dgm:pt>
    <dgm:pt modelId="{75B567A9-411F-467D-9B28-5F1A6AB7651A}" type="pres">
      <dgm:prSet presAssocID="{45CBBB30-3D0A-42B7-9786-D3585533F39D}" presName="Name0" presStyleCnt="0">
        <dgm:presLayoutVars>
          <dgm:dir/>
          <dgm:resizeHandles val="exact"/>
        </dgm:presLayoutVars>
      </dgm:prSet>
      <dgm:spPr/>
    </dgm:pt>
    <dgm:pt modelId="{6F73431D-1D26-4411-96C8-DFBBB69EDD3C}" type="pres">
      <dgm:prSet presAssocID="{45CBBB30-3D0A-42B7-9786-D3585533F39D}" presName="cycle" presStyleCnt="0"/>
      <dgm:spPr/>
    </dgm:pt>
    <dgm:pt modelId="{457EAB52-DDB9-48BF-9D5A-3A6EA69640F8}" type="pres">
      <dgm:prSet presAssocID="{96404D24-9430-42E1-B691-F9ADB6C255AC}" presName="nodeFirstNode" presStyleLbl="node1" presStyleIdx="0" presStyleCnt="5">
        <dgm:presLayoutVars>
          <dgm:bulletEnabled val="1"/>
        </dgm:presLayoutVars>
      </dgm:prSet>
      <dgm:spPr/>
    </dgm:pt>
    <dgm:pt modelId="{D40F0D39-B968-4326-B2B5-9DB677D6F03B}" type="pres">
      <dgm:prSet presAssocID="{FBF21D0B-FC8B-40D0-9B11-2D26BE75AC3D}" presName="sibTransFirstNode" presStyleLbl="bgShp" presStyleIdx="0" presStyleCnt="1"/>
      <dgm:spPr/>
    </dgm:pt>
    <dgm:pt modelId="{161B1518-4458-4111-B9E2-543C4827AF2C}" type="pres">
      <dgm:prSet presAssocID="{12F8B89E-2BAC-4955-8648-5DBC84D704A4}" presName="nodeFollowingNodes" presStyleLbl="node1" presStyleIdx="1" presStyleCnt="5">
        <dgm:presLayoutVars>
          <dgm:bulletEnabled val="1"/>
        </dgm:presLayoutVars>
      </dgm:prSet>
      <dgm:spPr/>
    </dgm:pt>
    <dgm:pt modelId="{366FCD0A-663F-4527-AF9E-7CB6C9EEB6F4}" type="pres">
      <dgm:prSet presAssocID="{D68048E8-2A65-4187-94C8-0288CBC44264}" presName="nodeFollowingNodes" presStyleLbl="node1" presStyleIdx="2" presStyleCnt="5">
        <dgm:presLayoutVars>
          <dgm:bulletEnabled val="1"/>
        </dgm:presLayoutVars>
      </dgm:prSet>
      <dgm:spPr/>
    </dgm:pt>
    <dgm:pt modelId="{790EE3BA-BA3A-4E11-B0D4-B5CF44C6E349}" type="pres">
      <dgm:prSet presAssocID="{15E7AE90-5A17-4E9E-A0FE-62A4C0C3CA19}" presName="nodeFollowingNodes" presStyleLbl="node1" presStyleIdx="3" presStyleCnt="5">
        <dgm:presLayoutVars>
          <dgm:bulletEnabled val="1"/>
        </dgm:presLayoutVars>
      </dgm:prSet>
      <dgm:spPr/>
    </dgm:pt>
    <dgm:pt modelId="{20686802-8148-4884-A4CF-549AC866EA0C}" type="pres">
      <dgm:prSet presAssocID="{9C9F7831-4BA2-48CB-90CF-562B03170E4C}" presName="nodeFollowingNodes" presStyleLbl="node1" presStyleIdx="4" presStyleCnt="5">
        <dgm:presLayoutVars>
          <dgm:bulletEnabled val="1"/>
        </dgm:presLayoutVars>
      </dgm:prSet>
      <dgm:spPr/>
    </dgm:pt>
  </dgm:ptLst>
  <dgm:cxnLst>
    <dgm:cxn modelId="{91BBA008-995F-4A33-8B16-7D1504214C20}" srcId="{45CBBB30-3D0A-42B7-9786-D3585533F39D}" destId="{D68048E8-2A65-4187-94C8-0288CBC44264}" srcOrd="2" destOrd="0" parTransId="{C47C2479-D422-4964-90D7-C1B55603B28D}" sibTransId="{AA7A04AD-DCF3-4C68-8144-AFDD24BE4ACF}"/>
    <dgm:cxn modelId="{B2949132-F5CB-450D-A3C3-5298ECD7AC2A}" type="presOf" srcId="{9C9F7831-4BA2-48CB-90CF-562B03170E4C}" destId="{20686802-8148-4884-A4CF-549AC866EA0C}" srcOrd="0" destOrd="0" presId="urn:microsoft.com/office/officeart/2005/8/layout/cycle3"/>
    <dgm:cxn modelId="{9C1A1E3E-582F-4E55-920D-45922CB38AC9}" srcId="{45CBBB30-3D0A-42B7-9786-D3585533F39D}" destId="{15E7AE90-5A17-4E9E-A0FE-62A4C0C3CA19}" srcOrd="3" destOrd="0" parTransId="{8C845014-DEB9-4CC5-9A10-0F4FAC7A549C}" sibTransId="{0CCCE372-CEEF-4395-8B0B-185432C00474}"/>
    <dgm:cxn modelId="{4B354E40-6FB7-4F2E-9BAB-B4777DA83A1C}" type="presOf" srcId="{12F8B89E-2BAC-4955-8648-5DBC84D704A4}" destId="{161B1518-4458-4111-B9E2-543C4827AF2C}" srcOrd="0" destOrd="0" presId="urn:microsoft.com/office/officeart/2005/8/layout/cycle3"/>
    <dgm:cxn modelId="{B01B9854-BF41-4203-A6C4-8CF96B46EF34}" type="presOf" srcId="{96404D24-9430-42E1-B691-F9ADB6C255AC}" destId="{457EAB52-DDB9-48BF-9D5A-3A6EA69640F8}" srcOrd="0" destOrd="0" presId="urn:microsoft.com/office/officeart/2005/8/layout/cycle3"/>
    <dgm:cxn modelId="{73770A84-3C49-4278-8C8F-DD47B3A1F1B9}" type="presOf" srcId="{45CBBB30-3D0A-42B7-9786-D3585533F39D}" destId="{75B567A9-411F-467D-9B28-5F1A6AB7651A}" srcOrd="0" destOrd="0" presId="urn:microsoft.com/office/officeart/2005/8/layout/cycle3"/>
    <dgm:cxn modelId="{6ADA9B88-B9D4-4DED-871E-BE56CC73FE0A}" type="presOf" srcId="{15E7AE90-5A17-4E9E-A0FE-62A4C0C3CA19}" destId="{790EE3BA-BA3A-4E11-B0D4-B5CF44C6E349}" srcOrd="0" destOrd="0" presId="urn:microsoft.com/office/officeart/2005/8/layout/cycle3"/>
    <dgm:cxn modelId="{A9AF80A7-AF89-4AB6-9561-C6E0952D686B}" srcId="{45CBBB30-3D0A-42B7-9786-D3585533F39D}" destId="{96404D24-9430-42E1-B691-F9ADB6C255AC}" srcOrd="0" destOrd="0" parTransId="{93B0FCBF-4C26-4A55-813F-59F363374CF7}" sibTransId="{FBF21D0B-FC8B-40D0-9B11-2D26BE75AC3D}"/>
    <dgm:cxn modelId="{001C7DBD-A0CF-407F-A0C1-F7D846A2F131}" srcId="{45CBBB30-3D0A-42B7-9786-D3585533F39D}" destId="{9C9F7831-4BA2-48CB-90CF-562B03170E4C}" srcOrd="4" destOrd="0" parTransId="{B546C433-5F6B-4E23-8720-528DE53B28B3}" sibTransId="{30784B53-4C75-455B-9ACC-1694AEED291E}"/>
    <dgm:cxn modelId="{E9741CE1-5560-441B-98A1-1191771C99F4}" type="presOf" srcId="{D68048E8-2A65-4187-94C8-0288CBC44264}" destId="{366FCD0A-663F-4527-AF9E-7CB6C9EEB6F4}" srcOrd="0" destOrd="0" presId="urn:microsoft.com/office/officeart/2005/8/layout/cycle3"/>
    <dgm:cxn modelId="{86E86BE5-ABA8-4157-845D-3D5194DA8D4F}" srcId="{45CBBB30-3D0A-42B7-9786-D3585533F39D}" destId="{12F8B89E-2BAC-4955-8648-5DBC84D704A4}" srcOrd="1" destOrd="0" parTransId="{758A991F-A3F1-403D-B69C-C2DA01C0B4FA}" sibTransId="{77AFAEC0-AE55-4AD8-971F-D71C7F3017D6}"/>
    <dgm:cxn modelId="{725133EB-F21F-4DDD-92D1-4B0A94DE96A8}" type="presOf" srcId="{FBF21D0B-FC8B-40D0-9B11-2D26BE75AC3D}" destId="{D40F0D39-B968-4326-B2B5-9DB677D6F03B}" srcOrd="0" destOrd="0" presId="urn:microsoft.com/office/officeart/2005/8/layout/cycle3"/>
    <dgm:cxn modelId="{45EEABAA-CD8F-46A5-B2D6-E023C7C787D8}" type="presParOf" srcId="{75B567A9-411F-467D-9B28-5F1A6AB7651A}" destId="{6F73431D-1D26-4411-96C8-DFBBB69EDD3C}" srcOrd="0" destOrd="0" presId="urn:microsoft.com/office/officeart/2005/8/layout/cycle3"/>
    <dgm:cxn modelId="{3E4EC1DE-0DCC-490C-8748-4FC251CDCE54}" type="presParOf" srcId="{6F73431D-1D26-4411-96C8-DFBBB69EDD3C}" destId="{457EAB52-DDB9-48BF-9D5A-3A6EA69640F8}" srcOrd="0" destOrd="0" presId="urn:microsoft.com/office/officeart/2005/8/layout/cycle3"/>
    <dgm:cxn modelId="{9673A281-89E2-4FC2-B532-40F094448725}" type="presParOf" srcId="{6F73431D-1D26-4411-96C8-DFBBB69EDD3C}" destId="{D40F0D39-B968-4326-B2B5-9DB677D6F03B}" srcOrd="1" destOrd="0" presId="urn:microsoft.com/office/officeart/2005/8/layout/cycle3"/>
    <dgm:cxn modelId="{ACC338A8-34D0-45BF-AC6F-D6B387C55D3F}" type="presParOf" srcId="{6F73431D-1D26-4411-96C8-DFBBB69EDD3C}" destId="{161B1518-4458-4111-B9E2-543C4827AF2C}" srcOrd="2" destOrd="0" presId="urn:microsoft.com/office/officeart/2005/8/layout/cycle3"/>
    <dgm:cxn modelId="{0D36F51B-C154-446C-AA6A-B3BAC0B36DB7}" type="presParOf" srcId="{6F73431D-1D26-4411-96C8-DFBBB69EDD3C}" destId="{366FCD0A-663F-4527-AF9E-7CB6C9EEB6F4}" srcOrd="3" destOrd="0" presId="urn:microsoft.com/office/officeart/2005/8/layout/cycle3"/>
    <dgm:cxn modelId="{FFBDBF27-A7EF-4BC4-9CEF-DD3FD99079F5}" type="presParOf" srcId="{6F73431D-1D26-4411-96C8-DFBBB69EDD3C}" destId="{790EE3BA-BA3A-4E11-B0D4-B5CF44C6E349}" srcOrd="4" destOrd="0" presId="urn:microsoft.com/office/officeart/2005/8/layout/cycle3"/>
    <dgm:cxn modelId="{5500434A-D322-4B29-BAAC-E9921D367E24}" type="presParOf" srcId="{6F73431D-1D26-4411-96C8-DFBBB69EDD3C}" destId="{20686802-8148-4884-A4CF-549AC866EA0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5C68A4-D00F-4C66-B4B6-EB619F61FE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77F8EAD-7159-4513-BFFA-737F54DD519B}">
      <dgm:prSet/>
      <dgm:spPr/>
      <dgm:t>
        <a:bodyPr/>
        <a:lstStyle/>
        <a:p>
          <a:r>
            <a:rPr lang="ru-RU"/>
            <a:t>Не осуждать подростка.</a:t>
          </a:r>
        </a:p>
      </dgm:t>
    </dgm:pt>
    <dgm:pt modelId="{C24E7BB0-A228-4F74-A995-EF32A42466A6}" type="parTrans" cxnId="{AC9B261B-8A53-41EB-8ACC-DEFDF2C482E1}">
      <dgm:prSet/>
      <dgm:spPr/>
      <dgm:t>
        <a:bodyPr/>
        <a:lstStyle/>
        <a:p>
          <a:endParaRPr lang="ru-RU"/>
        </a:p>
      </dgm:t>
    </dgm:pt>
    <dgm:pt modelId="{A49298A3-75C4-42A6-B4A5-92E04C6B085E}" type="sibTrans" cxnId="{AC9B261B-8A53-41EB-8ACC-DEFDF2C482E1}">
      <dgm:prSet/>
      <dgm:spPr/>
      <dgm:t>
        <a:bodyPr/>
        <a:lstStyle/>
        <a:p>
          <a:endParaRPr lang="ru-RU"/>
        </a:p>
      </dgm:t>
    </dgm:pt>
    <dgm:pt modelId="{9C942DCA-85BA-46B2-A112-D0CF1CD5A5EA}">
      <dgm:prSet/>
      <dgm:spPr/>
      <dgm:t>
        <a:bodyPr/>
        <a:lstStyle/>
        <a:p>
          <a:r>
            <a:rPr lang="ru-RU"/>
            <a:t>Избегаем споров, доказательств правоты, конфронтации.</a:t>
          </a:r>
        </a:p>
      </dgm:t>
    </dgm:pt>
    <dgm:pt modelId="{AA1D9741-5699-41F4-B235-69C14C218827}" type="parTrans" cxnId="{07902052-90EB-4CDA-BE9F-3511C7F5BE98}">
      <dgm:prSet/>
      <dgm:spPr/>
      <dgm:t>
        <a:bodyPr/>
        <a:lstStyle/>
        <a:p>
          <a:endParaRPr lang="ru-RU"/>
        </a:p>
      </dgm:t>
    </dgm:pt>
    <dgm:pt modelId="{9F2B9C12-9CD4-4A2B-B677-2DA2517988C9}" type="sibTrans" cxnId="{07902052-90EB-4CDA-BE9F-3511C7F5BE98}">
      <dgm:prSet/>
      <dgm:spPr/>
      <dgm:t>
        <a:bodyPr/>
        <a:lstStyle/>
        <a:p>
          <a:endParaRPr lang="ru-RU"/>
        </a:p>
      </dgm:t>
    </dgm:pt>
    <dgm:pt modelId="{180C904E-9151-49AA-AABF-51D350CBB206}">
      <dgm:prSet/>
      <dgm:spPr/>
      <dgm:t>
        <a:bodyPr/>
        <a:lstStyle/>
        <a:p>
          <a:r>
            <a:rPr lang="ru-RU"/>
            <a:t>Враждебность, сарказм, безразличие: "Ну что же, вперёд, убивай себя, раз так решил".</a:t>
          </a:r>
        </a:p>
      </dgm:t>
    </dgm:pt>
    <dgm:pt modelId="{EAD2D7A5-842E-435B-8AAE-D2721401D6E4}" type="parTrans" cxnId="{C6E9BA5E-1EDC-4F23-8561-1B032EC95494}">
      <dgm:prSet/>
      <dgm:spPr/>
      <dgm:t>
        <a:bodyPr/>
        <a:lstStyle/>
        <a:p>
          <a:endParaRPr lang="ru-RU"/>
        </a:p>
      </dgm:t>
    </dgm:pt>
    <dgm:pt modelId="{F1EC4994-C243-4DAB-8E6B-918E0BA50BB4}" type="sibTrans" cxnId="{C6E9BA5E-1EDC-4F23-8561-1B032EC95494}">
      <dgm:prSet/>
      <dgm:spPr/>
      <dgm:t>
        <a:bodyPr/>
        <a:lstStyle/>
        <a:p>
          <a:endParaRPr lang="ru-RU"/>
        </a:p>
      </dgm:t>
    </dgm:pt>
    <dgm:pt modelId="{D43945CD-39B5-4978-8573-066B32CF54D1}">
      <dgm:prSet/>
      <dgm:spPr/>
      <dgm:t>
        <a:bodyPr/>
        <a:lstStyle/>
        <a:p>
          <a:r>
            <a:rPr lang="ru-RU"/>
            <a:t>Запугивание (мучениями родных, адскими муками, негативными последствиями) - только усилим чувство вины.</a:t>
          </a:r>
        </a:p>
      </dgm:t>
    </dgm:pt>
    <dgm:pt modelId="{9FC448A0-B5BC-46DE-8E0C-1BD0FE641ACC}" type="parTrans" cxnId="{8170C488-8431-430A-A8CA-33E6EFEE65DA}">
      <dgm:prSet/>
      <dgm:spPr/>
      <dgm:t>
        <a:bodyPr/>
        <a:lstStyle/>
        <a:p>
          <a:endParaRPr lang="ru-RU"/>
        </a:p>
      </dgm:t>
    </dgm:pt>
    <dgm:pt modelId="{BCA5B1A8-4FF6-4930-B2F1-292ED3363F64}" type="sibTrans" cxnId="{8170C488-8431-430A-A8CA-33E6EFEE65DA}">
      <dgm:prSet/>
      <dgm:spPr/>
      <dgm:t>
        <a:bodyPr/>
        <a:lstStyle/>
        <a:p>
          <a:endParaRPr lang="ru-RU"/>
        </a:p>
      </dgm:t>
    </dgm:pt>
    <dgm:pt modelId="{68B071EF-7ACA-4053-BB78-9027AA77981A}">
      <dgm:prSet/>
      <dgm:spPr/>
      <dgm:t>
        <a:bodyPr/>
        <a:lstStyle/>
        <a:p>
          <a:r>
            <a:rPr lang="ru-RU"/>
            <a:t>Большим количеством простых решений - принижаем значение чувств подростка.</a:t>
          </a:r>
        </a:p>
      </dgm:t>
    </dgm:pt>
    <dgm:pt modelId="{8BA49754-5F24-4385-936E-82F8805BC624}" type="parTrans" cxnId="{2E961B11-DB8E-49AE-B381-C742BAC53B95}">
      <dgm:prSet/>
      <dgm:spPr/>
      <dgm:t>
        <a:bodyPr/>
        <a:lstStyle/>
        <a:p>
          <a:endParaRPr lang="ru-RU"/>
        </a:p>
      </dgm:t>
    </dgm:pt>
    <dgm:pt modelId="{563C72A3-C10C-47E2-8673-3C3BCE1D4362}" type="sibTrans" cxnId="{2E961B11-DB8E-49AE-B381-C742BAC53B95}">
      <dgm:prSet/>
      <dgm:spPr/>
      <dgm:t>
        <a:bodyPr/>
        <a:lstStyle/>
        <a:p>
          <a:endParaRPr lang="ru-RU"/>
        </a:p>
      </dgm:t>
    </dgm:pt>
    <dgm:pt modelId="{D83FE070-A32B-4F95-928E-78834E78B658}">
      <dgm:prSet/>
      <dgm:spPr/>
      <dgm:t>
        <a:bodyPr/>
        <a:lstStyle/>
        <a:p>
          <a:r>
            <a:rPr lang="ru-RU"/>
            <a:t>Не даём обещаний, которые не можем выполнить.</a:t>
          </a:r>
        </a:p>
      </dgm:t>
    </dgm:pt>
    <dgm:pt modelId="{E0BF9433-CDD5-4A46-AA3A-05E1FAF4BAA0}" type="parTrans" cxnId="{C838A998-7EFD-4BE5-BA1C-F8183BA10897}">
      <dgm:prSet/>
      <dgm:spPr/>
      <dgm:t>
        <a:bodyPr/>
        <a:lstStyle/>
        <a:p>
          <a:endParaRPr lang="ru-RU"/>
        </a:p>
      </dgm:t>
    </dgm:pt>
    <dgm:pt modelId="{A82C6561-37B1-4E7F-9B71-F34C749EBD9B}" type="sibTrans" cxnId="{C838A998-7EFD-4BE5-BA1C-F8183BA10897}">
      <dgm:prSet/>
      <dgm:spPr/>
      <dgm:t>
        <a:bodyPr/>
        <a:lstStyle/>
        <a:p>
          <a:endParaRPr lang="ru-RU"/>
        </a:p>
      </dgm:t>
    </dgm:pt>
    <dgm:pt modelId="{F8D8FD05-1179-4AF5-8977-1BB4AA7A9D85}" type="pres">
      <dgm:prSet presAssocID="{845C68A4-D00F-4C66-B4B6-EB619F61FE13}" presName="linear" presStyleCnt="0">
        <dgm:presLayoutVars>
          <dgm:animLvl val="lvl"/>
          <dgm:resizeHandles val="exact"/>
        </dgm:presLayoutVars>
      </dgm:prSet>
      <dgm:spPr/>
    </dgm:pt>
    <dgm:pt modelId="{AF11271B-7AD6-4554-8771-8E4AAF67FF2D}" type="pres">
      <dgm:prSet presAssocID="{377F8EAD-7159-4513-BFFA-737F54DD519B}" presName="parentText" presStyleLbl="node1" presStyleIdx="0" presStyleCnt="6">
        <dgm:presLayoutVars>
          <dgm:chMax val="0"/>
          <dgm:bulletEnabled val="1"/>
        </dgm:presLayoutVars>
      </dgm:prSet>
      <dgm:spPr/>
    </dgm:pt>
    <dgm:pt modelId="{42A3DB7A-DBB6-4768-A568-2BC771EFFF03}" type="pres">
      <dgm:prSet presAssocID="{A49298A3-75C4-42A6-B4A5-92E04C6B085E}" presName="spacer" presStyleCnt="0"/>
      <dgm:spPr/>
    </dgm:pt>
    <dgm:pt modelId="{BC2F4B27-808E-4698-8A68-FA678CE0FD50}" type="pres">
      <dgm:prSet presAssocID="{9C942DCA-85BA-46B2-A112-D0CF1CD5A5EA}" presName="parentText" presStyleLbl="node1" presStyleIdx="1" presStyleCnt="6">
        <dgm:presLayoutVars>
          <dgm:chMax val="0"/>
          <dgm:bulletEnabled val="1"/>
        </dgm:presLayoutVars>
      </dgm:prSet>
      <dgm:spPr/>
    </dgm:pt>
    <dgm:pt modelId="{B48A7486-4AAC-40CC-89AF-FFEA44D7ADBA}" type="pres">
      <dgm:prSet presAssocID="{9F2B9C12-9CD4-4A2B-B677-2DA2517988C9}" presName="spacer" presStyleCnt="0"/>
      <dgm:spPr/>
    </dgm:pt>
    <dgm:pt modelId="{B117CBA5-202E-40BE-BC16-B007EA8CD678}" type="pres">
      <dgm:prSet presAssocID="{180C904E-9151-49AA-AABF-51D350CBB206}" presName="parentText" presStyleLbl="node1" presStyleIdx="2" presStyleCnt="6">
        <dgm:presLayoutVars>
          <dgm:chMax val="0"/>
          <dgm:bulletEnabled val="1"/>
        </dgm:presLayoutVars>
      </dgm:prSet>
      <dgm:spPr/>
    </dgm:pt>
    <dgm:pt modelId="{CD6959E0-2FBE-485C-B185-57377F29624F}" type="pres">
      <dgm:prSet presAssocID="{F1EC4994-C243-4DAB-8E6B-918E0BA50BB4}" presName="spacer" presStyleCnt="0"/>
      <dgm:spPr/>
    </dgm:pt>
    <dgm:pt modelId="{DFFC994E-FE2B-4D2E-B53A-A7EED027E413}" type="pres">
      <dgm:prSet presAssocID="{D43945CD-39B5-4978-8573-066B32CF54D1}" presName="parentText" presStyleLbl="node1" presStyleIdx="3" presStyleCnt="6">
        <dgm:presLayoutVars>
          <dgm:chMax val="0"/>
          <dgm:bulletEnabled val="1"/>
        </dgm:presLayoutVars>
      </dgm:prSet>
      <dgm:spPr/>
    </dgm:pt>
    <dgm:pt modelId="{4B474E0F-26CB-4212-BF39-A542A18244B4}" type="pres">
      <dgm:prSet presAssocID="{BCA5B1A8-4FF6-4930-B2F1-292ED3363F64}" presName="spacer" presStyleCnt="0"/>
      <dgm:spPr/>
    </dgm:pt>
    <dgm:pt modelId="{3AAF6E03-5DFC-4DE5-9C55-C772F483FA64}" type="pres">
      <dgm:prSet presAssocID="{68B071EF-7ACA-4053-BB78-9027AA77981A}" presName="parentText" presStyleLbl="node1" presStyleIdx="4" presStyleCnt="6">
        <dgm:presLayoutVars>
          <dgm:chMax val="0"/>
          <dgm:bulletEnabled val="1"/>
        </dgm:presLayoutVars>
      </dgm:prSet>
      <dgm:spPr/>
    </dgm:pt>
    <dgm:pt modelId="{339AEC0F-1B38-4096-BAAB-BB091804B72B}" type="pres">
      <dgm:prSet presAssocID="{563C72A3-C10C-47E2-8673-3C3BCE1D4362}" presName="spacer" presStyleCnt="0"/>
      <dgm:spPr/>
    </dgm:pt>
    <dgm:pt modelId="{35009BC7-9250-453B-974F-CBCB4DED8998}" type="pres">
      <dgm:prSet presAssocID="{D83FE070-A32B-4F95-928E-78834E78B658}" presName="parentText" presStyleLbl="node1" presStyleIdx="5" presStyleCnt="6">
        <dgm:presLayoutVars>
          <dgm:chMax val="0"/>
          <dgm:bulletEnabled val="1"/>
        </dgm:presLayoutVars>
      </dgm:prSet>
      <dgm:spPr/>
    </dgm:pt>
  </dgm:ptLst>
  <dgm:cxnLst>
    <dgm:cxn modelId="{391A6104-78AD-413A-A5C6-55AE0B4DE386}" type="presOf" srcId="{180C904E-9151-49AA-AABF-51D350CBB206}" destId="{B117CBA5-202E-40BE-BC16-B007EA8CD678}" srcOrd="0" destOrd="0" presId="urn:microsoft.com/office/officeart/2005/8/layout/vList2"/>
    <dgm:cxn modelId="{AE070205-FAA2-418E-805C-5D382E5ACEE9}" type="presOf" srcId="{9C942DCA-85BA-46B2-A112-D0CF1CD5A5EA}" destId="{BC2F4B27-808E-4698-8A68-FA678CE0FD50}" srcOrd="0" destOrd="0" presId="urn:microsoft.com/office/officeart/2005/8/layout/vList2"/>
    <dgm:cxn modelId="{2E961B11-DB8E-49AE-B381-C742BAC53B95}" srcId="{845C68A4-D00F-4C66-B4B6-EB619F61FE13}" destId="{68B071EF-7ACA-4053-BB78-9027AA77981A}" srcOrd="4" destOrd="0" parTransId="{8BA49754-5F24-4385-936E-82F8805BC624}" sibTransId="{563C72A3-C10C-47E2-8673-3C3BCE1D4362}"/>
    <dgm:cxn modelId="{AC9B261B-8A53-41EB-8ACC-DEFDF2C482E1}" srcId="{845C68A4-D00F-4C66-B4B6-EB619F61FE13}" destId="{377F8EAD-7159-4513-BFFA-737F54DD519B}" srcOrd="0" destOrd="0" parTransId="{C24E7BB0-A228-4F74-A995-EF32A42466A6}" sibTransId="{A49298A3-75C4-42A6-B4A5-92E04C6B085E}"/>
    <dgm:cxn modelId="{DE1E8B28-47CD-4E68-9644-CE0095B615FD}" type="presOf" srcId="{845C68A4-D00F-4C66-B4B6-EB619F61FE13}" destId="{F8D8FD05-1179-4AF5-8977-1BB4AA7A9D85}" srcOrd="0" destOrd="0" presId="urn:microsoft.com/office/officeart/2005/8/layout/vList2"/>
    <dgm:cxn modelId="{C6E9BA5E-1EDC-4F23-8561-1B032EC95494}" srcId="{845C68A4-D00F-4C66-B4B6-EB619F61FE13}" destId="{180C904E-9151-49AA-AABF-51D350CBB206}" srcOrd="2" destOrd="0" parTransId="{EAD2D7A5-842E-435B-8AAE-D2721401D6E4}" sibTransId="{F1EC4994-C243-4DAB-8E6B-918E0BA50BB4}"/>
    <dgm:cxn modelId="{E716076B-CB63-4EB4-B45E-57531239E12B}" type="presOf" srcId="{377F8EAD-7159-4513-BFFA-737F54DD519B}" destId="{AF11271B-7AD6-4554-8771-8E4AAF67FF2D}" srcOrd="0" destOrd="0" presId="urn:microsoft.com/office/officeart/2005/8/layout/vList2"/>
    <dgm:cxn modelId="{07902052-90EB-4CDA-BE9F-3511C7F5BE98}" srcId="{845C68A4-D00F-4C66-B4B6-EB619F61FE13}" destId="{9C942DCA-85BA-46B2-A112-D0CF1CD5A5EA}" srcOrd="1" destOrd="0" parTransId="{AA1D9741-5699-41F4-B235-69C14C218827}" sibTransId="{9F2B9C12-9CD4-4A2B-B677-2DA2517988C9}"/>
    <dgm:cxn modelId="{10B49152-2684-48A6-9025-98158866C090}" type="presOf" srcId="{D43945CD-39B5-4978-8573-066B32CF54D1}" destId="{DFFC994E-FE2B-4D2E-B53A-A7EED027E413}" srcOrd="0" destOrd="0" presId="urn:microsoft.com/office/officeart/2005/8/layout/vList2"/>
    <dgm:cxn modelId="{8170C488-8431-430A-A8CA-33E6EFEE65DA}" srcId="{845C68A4-D00F-4C66-B4B6-EB619F61FE13}" destId="{D43945CD-39B5-4978-8573-066B32CF54D1}" srcOrd="3" destOrd="0" parTransId="{9FC448A0-B5BC-46DE-8E0C-1BD0FE641ACC}" sibTransId="{BCA5B1A8-4FF6-4930-B2F1-292ED3363F64}"/>
    <dgm:cxn modelId="{C838A998-7EFD-4BE5-BA1C-F8183BA10897}" srcId="{845C68A4-D00F-4C66-B4B6-EB619F61FE13}" destId="{D83FE070-A32B-4F95-928E-78834E78B658}" srcOrd="5" destOrd="0" parTransId="{E0BF9433-CDD5-4A46-AA3A-05E1FAF4BAA0}" sibTransId="{A82C6561-37B1-4E7F-9B71-F34C749EBD9B}"/>
    <dgm:cxn modelId="{D04D7DD3-ED26-4B9C-B44D-6573129AC375}" type="presOf" srcId="{68B071EF-7ACA-4053-BB78-9027AA77981A}" destId="{3AAF6E03-5DFC-4DE5-9C55-C772F483FA64}" srcOrd="0" destOrd="0" presId="urn:microsoft.com/office/officeart/2005/8/layout/vList2"/>
    <dgm:cxn modelId="{AABE89DF-7DF2-482E-A975-987B5A3D903D}" type="presOf" srcId="{D83FE070-A32B-4F95-928E-78834E78B658}" destId="{35009BC7-9250-453B-974F-CBCB4DED8998}" srcOrd="0" destOrd="0" presId="urn:microsoft.com/office/officeart/2005/8/layout/vList2"/>
    <dgm:cxn modelId="{932781FC-0395-4763-A268-B4A976942CE9}" type="presParOf" srcId="{F8D8FD05-1179-4AF5-8977-1BB4AA7A9D85}" destId="{AF11271B-7AD6-4554-8771-8E4AAF67FF2D}" srcOrd="0" destOrd="0" presId="urn:microsoft.com/office/officeart/2005/8/layout/vList2"/>
    <dgm:cxn modelId="{9D1E87F6-EA53-4167-A28F-095746687BA9}" type="presParOf" srcId="{F8D8FD05-1179-4AF5-8977-1BB4AA7A9D85}" destId="{42A3DB7A-DBB6-4768-A568-2BC771EFFF03}" srcOrd="1" destOrd="0" presId="urn:microsoft.com/office/officeart/2005/8/layout/vList2"/>
    <dgm:cxn modelId="{A97D7AB6-F26D-4253-AB23-8AFDE4ED5E20}" type="presParOf" srcId="{F8D8FD05-1179-4AF5-8977-1BB4AA7A9D85}" destId="{BC2F4B27-808E-4698-8A68-FA678CE0FD50}" srcOrd="2" destOrd="0" presId="urn:microsoft.com/office/officeart/2005/8/layout/vList2"/>
    <dgm:cxn modelId="{FE0B5402-D6EA-4D87-8FCE-688EF8FC3BF9}" type="presParOf" srcId="{F8D8FD05-1179-4AF5-8977-1BB4AA7A9D85}" destId="{B48A7486-4AAC-40CC-89AF-FFEA44D7ADBA}" srcOrd="3" destOrd="0" presId="urn:microsoft.com/office/officeart/2005/8/layout/vList2"/>
    <dgm:cxn modelId="{A6F1E4A3-1B93-4143-855B-2FBF64577E80}" type="presParOf" srcId="{F8D8FD05-1179-4AF5-8977-1BB4AA7A9D85}" destId="{B117CBA5-202E-40BE-BC16-B007EA8CD678}" srcOrd="4" destOrd="0" presId="urn:microsoft.com/office/officeart/2005/8/layout/vList2"/>
    <dgm:cxn modelId="{4861E4AE-3B60-4C24-ACB0-C193E9DA1528}" type="presParOf" srcId="{F8D8FD05-1179-4AF5-8977-1BB4AA7A9D85}" destId="{CD6959E0-2FBE-485C-B185-57377F29624F}" srcOrd="5" destOrd="0" presId="urn:microsoft.com/office/officeart/2005/8/layout/vList2"/>
    <dgm:cxn modelId="{3509E8A7-863C-4C53-8CC4-F44DED4FCAB5}" type="presParOf" srcId="{F8D8FD05-1179-4AF5-8977-1BB4AA7A9D85}" destId="{DFFC994E-FE2B-4D2E-B53A-A7EED027E413}" srcOrd="6" destOrd="0" presId="urn:microsoft.com/office/officeart/2005/8/layout/vList2"/>
    <dgm:cxn modelId="{3407BEF5-44CA-4441-B735-7F6844EE46B7}" type="presParOf" srcId="{F8D8FD05-1179-4AF5-8977-1BB4AA7A9D85}" destId="{4B474E0F-26CB-4212-BF39-A542A18244B4}" srcOrd="7" destOrd="0" presId="urn:microsoft.com/office/officeart/2005/8/layout/vList2"/>
    <dgm:cxn modelId="{A7E9A7FA-4B9A-4D22-ABD8-8AB6BFDAC42E}" type="presParOf" srcId="{F8D8FD05-1179-4AF5-8977-1BB4AA7A9D85}" destId="{3AAF6E03-5DFC-4DE5-9C55-C772F483FA64}" srcOrd="8" destOrd="0" presId="urn:microsoft.com/office/officeart/2005/8/layout/vList2"/>
    <dgm:cxn modelId="{37D159F3-DA58-4BE6-9B06-4BDEC3BB78EF}" type="presParOf" srcId="{F8D8FD05-1179-4AF5-8977-1BB4AA7A9D85}" destId="{339AEC0F-1B38-4096-BAAB-BB091804B72B}" srcOrd="9" destOrd="0" presId="urn:microsoft.com/office/officeart/2005/8/layout/vList2"/>
    <dgm:cxn modelId="{4DFD1F02-225B-463D-AA83-A47C54B96A57}" type="presParOf" srcId="{F8D8FD05-1179-4AF5-8977-1BB4AA7A9D85}" destId="{35009BC7-9250-453B-974F-CBCB4DED899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116DF6-E81C-43BD-A12C-8A34597F1F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57700EC-E592-400D-80BF-794355260FF3}">
      <dgm:prSet/>
      <dgm:spPr/>
      <dgm:t>
        <a:bodyPr/>
        <a:lstStyle/>
        <a:p>
          <a:r>
            <a:rPr lang="ru-RU"/>
            <a:t>Публичное обсуждение - только после того, как сам подросток сообщит другим о своей попытке покончить с собой</a:t>
          </a:r>
        </a:p>
      </dgm:t>
    </dgm:pt>
    <dgm:pt modelId="{11EC5CCF-7358-4799-A16C-321CFEC88630}" type="parTrans" cxnId="{558AABB1-D4A7-4328-B384-C8F6E79E8FF4}">
      <dgm:prSet/>
      <dgm:spPr/>
      <dgm:t>
        <a:bodyPr/>
        <a:lstStyle/>
        <a:p>
          <a:endParaRPr lang="ru-RU"/>
        </a:p>
      </dgm:t>
    </dgm:pt>
    <dgm:pt modelId="{D3B92EAF-6A0B-4EE7-91AF-106CD748EB08}" type="sibTrans" cxnId="{558AABB1-D4A7-4328-B384-C8F6E79E8FF4}">
      <dgm:prSet/>
      <dgm:spPr/>
      <dgm:t>
        <a:bodyPr/>
        <a:lstStyle/>
        <a:p>
          <a:endParaRPr lang="ru-RU"/>
        </a:p>
      </dgm:t>
    </dgm:pt>
    <dgm:pt modelId="{F01521E3-F167-4B38-B6EB-5B237B3EEF36}">
      <dgm:prSet/>
      <dgm:spPr/>
      <dgm:t>
        <a:bodyPr/>
        <a:lstStyle/>
        <a:p>
          <a:r>
            <a:rPr lang="ru-RU"/>
            <a:t>Сохраняем позицию уважения к подростку, избегаем оценок, осуждения, сплетен</a:t>
          </a:r>
        </a:p>
      </dgm:t>
    </dgm:pt>
    <dgm:pt modelId="{93920717-E96C-49B3-8410-E609F5FE45AF}" type="parTrans" cxnId="{A8B4AF75-B6BE-48E6-97C7-137C9B6A3396}">
      <dgm:prSet/>
      <dgm:spPr/>
      <dgm:t>
        <a:bodyPr/>
        <a:lstStyle/>
        <a:p>
          <a:endParaRPr lang="ru-RU"/>
        </a:p>
      </dgm:t>
    </dgm:pt>
    <dgm:pt modelId="{EA9892C6-D4FC-490E-A187-C2B409A4DA1F}" type="sibTrans" cxnId="{A8B4AF75-B6BE-48E6-97C7-137C9B6A3396}">
      <dgm:prSet/>
      <dgm:spPr/>
      <dgm:t>
        <a:bodyPr/>
        <a:lstStyle/>
        <a:p>
          <a:endParaRPr lang="ru-RU"/>
        </a:p>
      </dgm:t>
    </dgm:pt>
    <dgm:pt modelId="{904ABF7D-60D9-4835-B8D4-7B90D070E4B1}">
      <dgm:prSet/>
      <dgm:spPr/>
      <dgm:t>
        <a:bodyPr/>
        <a:lstStyle/>
        <a:p>
          <a:r>
            <a:rPr lang="ru-RU"/>
            <a:t>Говорить прямо, без иносказаний</a:t>
          </a:r>
        </a:p>
      </dgm:t>
    </dgm:pt>
    <dgm:pt modelId="{26512138-ED50-4D5D-B6D4-692F1FABA9C7}" type="parTrans" cxnId="{CE96F145-3D8B-43E8-AB54-705A51AC458D}">
      <dgm:prSet/>
      <dgm:spPr/>
      <dgm:t>
        <a:bodyPr/>
        <a:lstStyle/>
        <a:p>
          <a:endParaRPr lang="ru-RU"/>
        </a:p>
      </dgm:t>
    </dgm:pt>
    <dgm:pt modelId="{F72DA7FD-31BC-49DB-91EB-F180C88A2543}" type="sibTrans" cxnId="{CE96F145-3D8B-43E8-AB54-705A51AC458D}">
      <dgm:prSet/>
      <dgm:spPr/>
      <dgm:t>
        <a:bodyPr/>
        <a:lstStyle/>
        <a:p>
          <a:endParaRPr lang="ru-RU"/>
        </a:p>
      </dgm:t>
    </dgm:pt>
    <dgm:pt modelId="{C042F873-F597-4547-8DC3-0C08765891B0}">
      <dgm:prSet/>
      <dgm:spPr/>
      <dgm:t>
        <a:bodyPr/>
        <a:lstStyle/>
        <a:p>
          <a:r>
            <a:rPr lang="ru-RU"/>
            <a:t>Создать эмоциональные сети поддержки, сообщить подросткам, что такая поддержка может спасти жизни</a:t>
          </a:r>
        </a:p>
      </dgm:t>
    </dgm:pt>
    <dgm:pt modelId="{6EF968FE-CCEB-444C-80D8-B782EA9B6F55}" type="parTrans" cxnId="{00AA4D13-7DCD-43C6-BC7B-45F73B6D69A8}">
      <dgm:prSet/>
      <dgm:spPr/>
      <dgm:t>
        <a:bodyPr/>
        <a:lstStyle/>
        <a:p>
          <a:endParaRPr lang="ru-RU"/>
        </a:p>
      </dgm:t>
    </dgm:pt>
    <dgm:pt modelId="{122DB363-7A5A-4AE9-9490-79A4186CD05C}" type="sibTrans" cxnId="{00AA4D13-7DCD-43C6-BC7B-45F73B6D69A8}">
      <dgm:prSet/>
      <dgm:spPr/>
      <dgm:t>
        <a:bodyPr/>
        <a:lstStyle/>
        <a:p>
          <a:endParaRPr lang="ru-RU"/>
        </a:p>
      </dgm:t>
    </dgm:pt>
    <dgm:pt modelId="{487D4998-68D5-4085-B5B5-4CD30321BA5F}" type="pres">
      <dgm:prSet presAssocID="{DF116DF6-E81C-43BD-A12C-8A34597F1F7E}" presName="linear" presStyleCnt="0">
        <dgm:presLayoutVars>
          <dgm:animLvl val="lvl"/>
          <dgm:resizeHandles val="exact"/>
        </dgm:presLayoutVars>
      </dgm:prSet>
      <dgm:spPr/>
    </dgm:pt>
    <dgm:pt modelId="{6D6D829F-87B9-4EB0-94B7-583EDA8A8DEA}" type="pres">
      <dgm:prSet presAssocID="{D57700EC-E592-400D-80BF-794355260FF3}" presName="parentText" presStyleLbl="node1" presStyleIdx="0" presStyleCnt="4">
        <dgm:presLayoutVars>
          <dgm:chMax val="0"/>
          <dgm:bulletEnabled val="1"/>
        </dgm:presLayoutVars>
      </dgm:prSet>
      <dgm:spPr/>
    </dgm:pt>
    <dgm:pt modelId="{FDFD9E49-FA6C-40D7-99ED-D9866ECE7DD9}" type="pres">
      <dgm:prSet presAssocID="{D3B92EAF-6A0B-4EE7-91AF-106CD748EB08}" presName="spacer" presStyleCnt="0"/>
      <dgm:spPr/>
    </dgm:pt>
    <dgm:pt modelId="{B080B888-D5D9-47F6-B7EB-AB402C6EB83E}" type="pres">
      <dgm:prSet presAssocID="{F01521E3-F167-4B38-B6EB-5B237B3EEF36}" presName="parentText" presStyleLbl="node1" presStyleIdx="1" presStyleCnt="4">
        <dgm:presLayoutVars>
          <dgm:chMax val="0"/>
          <dgm:bulletEnabled val="1"/>
        </dgm:presLayoutVars>
      </dgm:prSet>
      <dgm:spPr/>
    </dgm:pt>
    <dgm:pt modelId="{36E75E4F-D462-44A5-8D3A-0E8876EB78D4}" type="pres">
      <dgm:prSet presAssocID="{EA9892C6-D4FC-490E-A187-C2B409A4DA1F}" presName="spacer" presStyleCnt="0"/>
      <dgm:spPr/>
    </dgm:pt>
    <dgm:pt modelId="{E2F838B2-5225-4714-8FFF-BD946C42AB6F}" type="pres">
      <dgm:prSet presAssocID="{904ABF7D-60D9-4835-B8D4-7B90D070E4B1}" presName="parentText" presStyleLbl="node1" presStyleIdx="2" presStyleCnt="4">
        <dgm:presLayoutVars>
          <dgm:chMax val="0"/>
          <dgm:bulletEnabled val="1"/>
        </dgm:presLayoutVars>
      </dgm:prSet>
      <dgm:spPr/>
    </dgm:pt>
    <dgm:pt modelId="{E7BD3475-6CED-4C2C-97CB-5C5DDF712587}" type="pres">
      <dgm:prSet presAssocID="{F72DA7FD-31BC-49DB-91EB-F180C88A2543}" presName="spacer" presStyleCnt="0"/>
      <dgm:spPr/>
    </dgm:pt>
    <dgm:pt modelId="{11E1AE45-0D4B-4036-BCD2-2303BA7A2778}" type="pres">
      <dgm:prSet presAssocID="{C042F873-F597-4547-8DC3-0C08765891B0}" presName="parentText" presStyleLbl="node1" presStyleIdx="3" presStyleCnt="4">
        <dgm:presLayoutVars>
          <dgm:chMax val="0"/>
          <dgm:bulletEnabled val="1"/>
        </dgm:presLayoutVars>
      </dgm:prSet>
      <dgm:spPr/>
    </dgm:pt>
  </dgm:ptLst>
  <dgm:cxnLst>
    <dgm:cxn modelId="{00AA4D13-7DCD-43C6-BC7B-45F73B6D69A8}" srcId="{DF116DF6-E81C-43BD-A12C-8A34597F1F7E}" destId="{C042F873-F597-4547-8DC3-0C08765891B0}" srcOrd="3" destOrd="0" parTransId="{6EF968FE-CCEB-444C-80D8-B782EA9B6F55}" sibTransId="{122DB363-7A5A-4AE9-9490-79A4186CD05C}"/>
    <dgm:cxn modelId="{3B135418-2D99-4D09-AD70-3E973E4E0405}" type="presOf" srcId="{C042F873-F597-4547-8DC3-0C08765891B0}" destId="{11E1AE45-0D4B-4036-BCD2-2303BA7A2778}" srcOrd="0" destOrd="0" presId="urn:microsoft.com/office/officeart/2005/8/layout/vList2"/>
    <dgm:cxn modelId="{8FE84E3E-AE1F-4F48-B8ED-26D37082B4BC}" type="presOf" srcId="{D57700EC-E592-400D-80BF-794355260FF3}" destId="{6D6D829F-87B9-4EB0-94B7-583EDA8A8DEA}" srcOrd="0" destOrd="0" presId="urn:microsoft.com/office/officeart/2005/8/layout/vList2"/>
    <dgm:cxn modelId="{B3C2CB60-754A-4D2E-89FF-5D21106B985E}" type="presOf" srcId="{904ABF7D-60D9-4835-B8D4-7B90D070E4B1}" destId="{E2F838B2-5225-4714-8FFF-BD946C42AB6F}" srcOrd="0" destOrd="0" presId="urn:microsoft.com/office/officeart/2005/8/layout/vList2"/>
    <dgm:cxn modelId="{CE96F145-3D8B-43E8-AB54-705A51AC458D}" srcId="{DF116DF6-E81C-43BD-A12C-8A34597F1F7E}" destId="{904ABF7D-60D9-4835-B8D4-7B90D070E4B1}" srcOrd="2" destOrd="0" parTransId="{26512138-ED50-4D5D-B6D4-692F1FABA9C7}" sibTransId="{F72DA7FD-31BC-49DB-91EB-F180C88A2543}"/>
    <dgm:cxn modelId="{A8B4AF75-B6BE-48E6-97C7-137C9B6A3396}" srcId="{DF116DF6-E81C-43BD-A12C-8A34597F1F7E}" destId="{F01521E3-F167-4B38-B6EB-5B237B3EEF36}" srcOrd="1" destOrd="0" parTransId="{93920717-E96C-49B3-8410-E609F5FE45AF}" sibTransId="{EA9892C6-D4FC-490E-A187-C2B409A4DA1F}"/>
    <dgm:cxn modelId="{558AABB1-D4A7-4328-B384-C8F6E79E8FF4}" srcId="{DF116DF6-E81C-43BD-A12C-8A34597F1F7E}" destId="{D57700EC-E592-400D-80BF-794355260FF3}" srcOrd="0" destOrd="0" parTransId="{11EC5CCF-7358-4799-A16C-321CFEC88630}" sibTransId="{D3B92EAF-6A0B-4EE7-91AF-106CD748EB08}"/>
    <dgm:cxn modelId="{5B756FC1-220B-4220-9238-147DD40D45EE}" type="presOf" srcId="{F01521E3-F167-4B38-B6EB-5B237B3EEF36}" destId="{B080B888-D5D9-47F6-B7EB-AB402C6EB83E}" srcOrd="0" destOrd="0" presId="urn:microsoft.com/office/officeart/2005/8/layout/vList2"/>
    <dgm:cxn modelId="{7F0457E8-73A2-4582-A9A2-CFD2856ACE7F}" type="presOf" srcId="{DF116DF6-E81C-43BD-A12C-8A34597F1F7E}" destId="{487D4998-68D5-4085-B5B5-4CD30321BA5F}" srcOrd="0" destOrd="0" presId="urn:microsoft.com/office/officeart/2005/8/layout/vList2"/>
    <dgm:cxn modelId="{9A123AED-932F-48FC-B87B-3F6B2BB36E3B}" type="presParOf" srcId="{487D4998-68D5-4085-B5B5-4CD30321BA5F}" destId="{6D6D829F-87B9-4EB0-94B7-583EDA8A8DEA}" srcOrd="0" destOrd="0" presId="urn:microsoft.com/office/officeart/2005/8/layout/vList2"/>
    <dgm:cxn modelId="{8FC6881A-FCDD-4B1D-8C38-906CF5D5E5C0}" type="presParOf" srcId="{487D4998-68D5-4085-B5B5-4CD30321BA5F}" destId="{FDFD9E49-FA6C-40D7-99ED-D9866ECE7DD9}" srcOrd="1" destOrd="0" presId="urn:microsoft.com/office/officeart/2005/8/layout/vList2"/>
    <dgm:cxn modelId="{59FB039C-DCE8-4D39-BD00-791CA71F9360}" type="presParOf" srcId="{487D4998-68D5-4085-B5B5-4CD30321BA5F}" destId="{B080B888-D5D9-47F6-B7EB-AB402C6EB83E}" srcOrd="2" destOrd="0" presId="urn:microsoft.com/office/officeart/2005/8/layout/vList2"/>
    <dgm:cxn modelId="{5C297598-972C-41E3-84D4-727FBD1209F6}" type="presParOf" srcId="{487D4998-68D5-4085-B5B5-4CD30321BA5F}" destId="{36E75E4F-D462-44A5-8D3A-0E8876EB78D4}" srcOrd="3" destOrd="0" presId="urn:microsoft.com/office/officeart/2005/8/layout/vList2"/>
    <dgm:cxn modelId="{C336D5F8-3B24-4E31-887B-5FAECF25B6DF}" type="presParOf" srcId="{487D4998-68D5-4085-B5B5-4CD30321BA5F}" destId="{E2F838B2-5225-4714-8FFF-BD946C42AB6F}" srcOrd="4" destOrd="0" presId="urn:microsoft.com/office/officeart/2005/8/layout/vList2"/>
    <dgm:cxn modelId="{44EC6304-C048-4C54-8BFD-B61A7B99413B}" type="presParOf" srcId="{487D4998-68D5-4085-B5B5-4CD30321BA5F}" destId="{E7BD3475-6CED-4C2C-97CB-5C5DDF712587}" srcOrd="5" destOrd="0" presId="urn:microsoft.com/office/officeart/2005/8/layout/vList2"/>
    <dgm:cxn modelId="{B4344E27-5F04-43B5-BC43-28979AF2706A}" type="presParOf" srcId="{487D4998-68D5-4085-B5B5-4CD30321BA5F}" destId="{11E1AE45-0D4B-4036-BCD2-2303BA7A277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A7766FC-EFAE-410B-A30D-37E772737E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BDF3C25-4FC1-433E-B9C1-0BEFFC64D0EE}">
      <dgm:prSet/>
      <dgm:spPr/>
      <dgm:t>
        <a:bodyPr/>
        <a:lstStyle/>
        <a:p>
          <a:r>
            <a:rPr lang="ru-RU"/>
            <a:t>Сообщить в 112</a:t>
          </a:r>
        </a:p>
      </dgm:t>
    </dgm:pt>
    <dgm:pt modelId="{B2D9C7E8-8E1B-4911-A11C-8A0E76E7CDF6}" type="parTrans" cxnId="{73973E76-8AE5-4097-AC18-395D57C1425B}">
      <dgm:prSet/>
      <dgm:spPr/>
      <dgm:t>
        <a:bodyPr/>
        <a:lstStyle/>
        <a:p>
          <a:endParaRPr lang="ru-RU"/>
        </a:p>
      </dgm:t>
    </dgm:pt>
    <dgm:pt modelId="{EDE0C663-D409-4BC4-9A30-2A2284519388}" type="sibTrans" cxnId="{73973E76-8AE5-4097-AC18-395D57C1425B}">
      <dgm:prSet/>
      <dgm:spPr/>
      <dgm:t>
        <a:bodyPr/>
        <a:lstStyle/>
        <a:p>
          <a:endParaRPr lang="ru-RU"/>
        </a:p>
      </dgm:t>
    </dgm:pt>
    <dgm:pt modelId="{E8DA3437-2B76-48C7-BD41-0FD5238A0CF2}">
      <dgm:prSet/>
      <dgm:spPr/>
      <dgm:t>
        <a:bodyPr/>
        <a:lstStyle/>
        <a:p>
          <a:r>
            <a:rPr lang="ru-RU"/>
            <a:t>Вывести остальных детей из места, где находится тело погибшего</a:t>
          </a:r>
        </a:p>
      </dgm:t>
    </dgm:pt>
    <dgm:pt modelId="{3A0EE841-80FB-45C9-A64A-29797485AD99}" type="parTrans" cxnId="{AC727F67-669E-49F0-967A-FA600CC9B756}">
      <dgm:prSet/>
      <dgm:spPr/>
      <dgm:t>
        <a:bodyPr/>
        <a:lstStyle/>
        <a:p>
          <a:endParaRPr lang="ru-RU"/>
        </a:p>
      </dgm:t>
    </dgm:pt>
    <dgm:pt modelId="{12F5AFA3-FEA0-4F4B-937D-C89589FC84CF}" type="sibTrans" cxnId="{AC727F67-669E-49F0-967A-FA600CC9B756}">
      <dgm:prSet/>
      <dgm:spPr/>
      <dgm:t>
        <a:bodyPr/>
        <a:lstStyle/>
        <a:p>
          <a:endParaRPr lang="ru-RU"/>
        </a:p>
      </dgm:t>
    </dgm:pt>
    <dgm:pt modelId="{EA793378-3F99-41EA-9D2A-9D6DDAEB5253}">
      <dgm:prSet/>
      <dgm:spPr/>
      <dgm:t>
        <a:bodyPr/>
        <a:lstStyle/>
        <a:p>
          <a:r>
            <a:rPr lang="ru-RU"/>
            <a:t>Не трогать тело</a:t>
          </a:r>
        </a:p>
      </dgm:t>
    </dgm:pt>
    <dgm:pt modelId="{9DA8A16C-4DDA-49DC-9496-D887FC31D7E8}" type="parTrans" cxnId="{BAA290F8-6464-4361-A88C-2D6180B46DC6}">
      <dgm:prSet/>
      <dgm:spPr/>
      <dgm:t>
        <a:bodyPr/>
        <a:lstStyle/>
        <a:p>
          <a:endParaRPr lang="ru-RU"/>
        </a:p>
      </dgm:t>
    </dgm:pt>
    <dgm:pt modelId="{2CFA8BF9-5A18-4029-A446-2CFDA11EB847}" type="sibTrans" cxnId="{BAA290F8-6464-4361-A88C-2D6180B46DC6}">
      <dgm:prSet/>
      <dgm:spPr/>
      <dgm:t>
        <a:bodyPr/>
        <a:lstStyle/>
        <a:p>
          <a:endParaRPr lang="ru-RU"/>
        </a:p>
      </dgm:t>
    </dgm:pt>
    <dgm:pt modelId="{7E0AD3E1-6096-4F4D-9C68-718775BEDDEF}">
      <dgm:prSet/>
      <dgm:spPr/>
      <dgm:t>
        <a:bodyPr/>
        <a:lstStyle/>
        <a:p>
          <a:r>
            <a:rPr lang="ru-RU"/>
            <a:t>Как только это станет возможным, воспитатели каждой группы должны сообщить детям, что произошло</a:t>
          </a:r>
        </a:p>
      </dgm:t>
    </dgm:pt>
    <dgm:pt modelId="{D2EAA134-FC11-4296-AEA6-CBE785C08847}" type="parTrans" cxnId="{35B1415E-E617-480C-8229-AD82E13FBCBB}">
      <dgm:prSet/>
      <dgm:spPr/>
      <dgm:t>
        <a:bodyPr/>
        <a:lstStyle/>
        <a:p>
          <a:endParaRPr lang="ru-RU"/>
        </a:p>
      </dgm:t>
    </dgm:pt>
    <dgm:pt modelId="{AC6F7BB2-677F-496C-8CD1-7D5A7EDE53D0}" type="sibTrans" cxnId="{35B1415E-E617-480C-8229-AD82E13FBCBB}">
      <dgm:prSet/>
      <dgm:spPr/>
      <dgm:t>
        <a:bodyPr/>
        <a:lstStyle/>
        <a:p>
          <a:endParaRPr lang="ru-RU"/>
        </a:p>
      </dgm:t>
    </dgm:pt>
    <dgm:pt modelId="{E9E546A1-9053-42AB-AFEA-889346DB3EBD}">
      <dgm:prSet/>
      <dgm:spPr/>
      <dgm:t>
        <a:bodyPr/>
        <a:lstStyle/>
        <a:p>
          <a:r>
            <a:rPr lang="ru-RU"/>
            <a:t>Помочь им показать, что они чувствуют и предложить помощь</a:t>
          </a:r>
        </a:p>
      </dgm:t>
    </dgm:pt>
    <dgm:pt modelId="{CE2DE632-FE96-4AAE-82B1-3204A3A19FE9}" type="parTrans" cxnId="{202EC133-A1B6-4769-BC91-D5058C77A6DA}">
      <dgm:prSet/>
      <dgm:spPr/>
      <dgm:t>
        <a:bodyPr/>
        <a:lstStyle/>
        <a:p>
          <a:endParaRPr lang="ru-RU"/>
        </a:p>
      </dgm:t>
    </dgm:pt>
    <dgm:pt modelId="{9170FBE3-5B83-49AB-8174-AECE4CE30CFC}" type="sibTrans" cxnId="{202EC133-A1B6-4769-BC91-D5058C77A6DA}">
      <dgm:prSet/>
      <dgm:spPr/>
      <dgm:t>
        <a:bodyPr/>
        <a:lstStyle/>
        <a:p>
          <a:endParaRPr lang="ru-RU"/>
        </a:p>
      </dgm:t>
    </dgm:pt>
    <dgm:pt modelId="{26741424-55A0-409E-A963-2BD6BB472394}">
      <dgm:prSet/>
      <dgm:spPr/>
      <dgm:t>
        <a:bodyPr/>
        <a:lstStyle/>
        <a:p>
          <a:r>
            <a:rPr lang="ru-RU"/>
            <a:t>Снизить эмоциональное напряжение и проявить внимание к тем детям, которые находятся в состоянии острой тревоги</a:t>
          </a:r>
        </a:p>
      </dgm:t>
    </dgm:pt>
    <dgm:pt modelId="{F310C6A1-9039-4ABA-AEA2-743C9E74DB78}" type="parTrans" cxnId="{61C3F1C3-6CCF-4CBC-AF4C-AB1C10DE02F9}">
      <dgm:prSet/>
      <dgm:spPr/>
      <dgm:t>
        <a:bodyPr/>
        <a:lstStyle/>
        <a:p>
          <a:endParaRPr lang="ru-RU"/>
        </a:p>
      </dgm:t>
    </dgm:pt>
    <dgm:pt modelId="{58A57A06-9B9A-431F-BACA-9E3EE9FB69B4}" type="sibTrans" cxnId="{61C3F1C3-6CCF-4CBC-AF4C-AB1C10DE02F9}">
      <dgm:prSet/>
      <dgm:spPr/>
      <dgm:t>
        <a:bodyPr/>
        <a:lstStyle/>
        <a:p>
          <a:endParaRPr lang="ru-RU"/>
        </a:p>
      </dgm:t>
    </dgm:pt>
    <dgm:pt modelId="{B8A292B4-A788-4DA3-8ABB-2598D1CCB38E}" type="pres">
      <dgm:prSet presAssocID="{AA7766FC-EFAE-410B-A30D-37E772737EEE}" presName="linear" presStyleCnt="0">
        <dgm:presLayoutVars>
          <dgm:animLvl val="lvl"/>
          <dgm:resizeHandles val="exact"/>
        </dgm:presLayoutVars>
      </dgm:prSet>
      <dgm:spPr/>
    </dgm:pt>
    <dgm:pt modelId="{44226550-6BDD-4DFD-84DF-ADB5562ED0F5}" type="pres">
      <dgm:prSet presAssocID="{1BDF3C25-4FC1-433E-B9C1-0BEFFC64D0EE}" presName="parentText" presStyleLbl="node1" presStyleIdx="0" presStyleCnt="6">
        <dgm:presLayoutVars>
          <dgm:chMax val="0"/>
          <dgm:bulletEnabled val="1"/>
        </dgm:presLayoutVars>
      </dgm:prSet>
      <dgm:spPr/>
    </dgm:pt>
    <dgm:pt modelId="{A45C888B-EBF9-4A31-9211-2D302531A5F4}" type="pres">
      <dgm:prSet presAssocID="{EDE0C663-D409-4BC4-9A30-2A2284519388}" presName="spacer" presStyleCnt="0"/>
      <dgm:spPr/>
    </dgm:pt>
    <dgm:pt modelId="{1D7EA814-DC00-48DA-AB52-A8A64BAB8F4C}" type="pres">
      <dgm:prSet presAssocID="{E8DA3437-2B76-48C7-BD41-0FD5238A0CF2}" presName="parentText" presStyleLbl="node1" presStyleIdx="1" presStyleCnt="6">
        <dgm:presLayoutVars>
          <dgm:chMax val="0"/>
          <dgm:bulletEnabled val="1"/>
        </dgm:presLayoutVars>
      </dgm:prSet>
      <dgm:spPr/>
    </dgm:pt>
    <dgm:pt modelId="{380E5CFE-A7CA-45BD-A8EE-651FD7774D43}" type="pres">
      <dgm:prSet presAssocID="{12F5AFA3-FEA0-4F4B-937D-C89589FC84CF}" presName="spacer" presStyleCnt="0"/>
      <dgm:spPr/>
    </dgm:pt>
    <dgm:pt modelId="{116E9A97-1895-4FD9-8CC4-BB1A87145B75}" type="pres">
      <dgm:prSet presAssocID="{EA793378-3F99-41EA-9D2A-9D6DDAEB5253}" presName="parentText" presStyleLbl="node1" presStyleIdx="2" presStyleCnt="6">
        <dgm:presLayoutVars>
          <dgm:chMax val="0"/>
          <dgm:bulletEnabled val="1"/>
        </dgm:presLayoutVars>
      </dgm:prSet>
      <dgm:spPr/>
    </dgm:pt>
    <dgm:pt modelId="{5BDE1978-3903-4A65-A965-53E6212922D1}" type="pres">
      <dgm:prSet presAssocID="{2CFA8BF9-5A18-4029-A446-2CFDA11EB847}" presName="spacer" presStyleCnt="0"/>
      <dgm:spPr/>
    </dgm:pt>
    <dgm:pt modelId="{0ED579D3-CAC2-4176-9BE6-EA7794F953E9}" type="pres">
      <dgm:prSet presAssocID="{7E0AD3E1-6096-4F4D-9C68-718775BEDDEF}" presName="parentText" presStyleLbl="node1" presStyleIdx="3" presStyleCnt="6">
        <dgm:presLayoutVars>
          <dgm:chMax val="0"/>
          <dgm:bulletEnabled val="1"/>
        </dgm:presLayoutVars>
      </dgm:prSet>
      <dgm:spPr/>
    </dgm:pt>
    <dgm:pt modelId="{8C8012FB-A114-4C0A-9EDE-E243E19FC1A7}" type="pres">
      <dgm:prSet presAssocID="{AC6F7BB2-677F-496C-8CD1-7D5A7EDE53D0}" presName="spacer" presStyleCnt="0"/>
      <dgm:spPr/>
    </dgm:pt>
    <dgm:pt modelId="{44CC8F0F-38B7-402F-B5B2-FD18153DA451}" type="pres">
      <dgm:prSet presAssocID="{E9E546A1-9053-42AB-AFEA-889346DB3EBD}" presName="parentText" presStyleLbl="node1" presStyleIdx="4" presStyleCnt="6">
        <dgm:presLayoutVars>
          <dgm:chMax val="0"/>
          <dgm:bulletEnabled val="1"/>
        </dgm:presLayoutVars>
      </dgm:prSet>
      <dgm:spPr/>
    </dgm:pt>
    <dgm:pt modelId="{80958317-DF20-4E7A-9A1B-F8508FFE330F}" type="pres">
      <dgm:prSet presAssocID="{9170FBE3-5B83-49AB-8174-AECE4CE30CFC}" presName="spacer" presStyleCnt="0"/>
      <dgm:spPr/>
    </dgm:pt>
    <dgm:pt modelId="{163467AE-0D41-4B19-8172-3035815CA89A}" type="pres">
      <dgm:prSet presAssocID="{26741424-55A0-409E-A963-2BD6BB472394}" presName="parentText" presStyleLbl="node1" presStyleIdx="5" presStyleCnt="6">
        <dgm:presLayoutVars>
          <dgm:chMax val="0"/>
          <dgm:bulletEnabled val="1"/>
        </dgm:presLayoutVars>
      </dgm:prSet>
      <dgm:spPr/>
    </dgm:pt>
  </dgm:ptLst>
  <dgm:cxnLst>
    <dgm:cxn modelId="{E178320D-3D55-4C0B-9151-0B5164FC6CE5}" type="presOf" srcId="{1BDF3C25-4FC1-433E-B9C1-0BEFFC64D0EE}" destId="{44226550-6BDD-4DFD-84DF-ADB5562ED0F5}" srcOrd="0" destOrd="0" presId="urn:microsoft.com/office/officeart/2005/8/layout/vList2"/>
    <dgm:cxn modelId="{27EE870F-8588-455C-B94C-ADE136385998}" type="presOf" srcId="{E8DA3437-2B76-48C7-BD41-0FD5238A0CF2}" destId="{1D7EA814-DC00-48DA-AB52-A8A64BAB8F4C}" srcOrd="0" destOrd="0" presId="urn:microsoft.com/office/officeart/2005/8/layout/vList2"/>
    <dgm:cxn modelId="{04BD961D-4679-426A-A250-65B5B36EA6FE}" type="presOf" srcId="{E9E546A1-9053-42AB-AFEA-889346DB3EBD}" destId="{44CC8F0F-38B7-402F-B5B2-FD18153DA451}" srcOrd="0" destOrd="0" presId="urn:microsoft.com/office/officeart/2005/8/layout/vList2"/>
    <dgm:cxn modelId="{202EC133-A1B6-4769-BC91-D5058C77A6DA}" srcId="{AA7766FC-EFAE-410B-A30D-37E772737EEE}" destId="{E9E546A1-9053-42AB-AFEA-889346DB3EBD}" srcOrd="4" destOrd="0" parTransId="{CE2DE632-FE96-4AAE-82B1-3204A3A19FE9}" sibTransId="{9170FBE3-5B83-49AB-8174-AECE4CE30CFC}"/>
    <dgm:cxn modelId="{09E03934-6EEF-404B-A58B-6B21AD4A73B6}" type="presOf" srcId="{7E0AD3E1-6096-4F4D-9C68-718775BEDDEF}" destId="{0ED579D3-CAC2-4176-9BE6-EA7794F953E9}" srcOrd="0" destOrd="0" presId="urn:microsoft.com/office/officeart/2005/8/layout/vList2"/>
    <dgm:cxn modelId="{AF951B5E-7157-470B-8416-B97F89F4DA0E}" type="presOf" srcId="{EA793378-3F99-41EA-9D2A-9D6DDAEB5253}" destId="{116E9A97-1895-4FD9-8CC4-BB1A87145B75}" srcOrd="0" destOrd="0" presId="urn:microsoft.com/office/officeart/2005/8/layout/vList2"/>
    <dgm:cxn modelId="{35B1415E-E617-480C-8229-AD82E13FBCBB}" srcId="{AA7766FC-EFAE-410B-A30D-37E772737EEE}" destId="{7E0AD3E1-6096-4F4D-9C68-718775BEDDEF}" srcOrd="3" destOrd="0" parTransId="{D2EAA134-FC11-4296-AEA6-CBE785C08847}" sibTransId="{AC6F7BB2-677F-496C-8CD1-7D5A7EDE53D0}"/>
    <dgm:cxn modelId="{AC727F67-669E-49F0-967A-FA600CC9B756}" srcId="{AA7766FC-EFAE-410B-A30D-37E772737EEE}" destId="{E8DA3437-2B76-48C7-BD41-0FD5238A0CF2}" srcOrd="1" destOrd="0" parTransId="{3A0EE841-80FB-45C9-A64A-29797485AD99}" sibTransId="{12F5AFA3-FEA0-4F4B-937D-C89589FC84CF}"/>
    <dgm:cxn modelId="{73973E76-8AE5-4097-AC18-395D57C1425B}" srcId="{AA7766FC-EFAE-410B-A30D-37E772737EEE}" destId="{1BDF3C25-4FC1-433E-B9C1-0BEFFC64D0EE}" srcOrd="0" destOrd="0" parTransId="{B2D9C7E8-8E1B-4911-A11C-8A0E76E7CDF6}" sibTransId="{EDE0C663-D409-4BC4-9A30-2A2284519388}"/>
    <dgm:cxn modelId="{A23C135A-C6A0-4723-8E24-8927BA38FE04}" type="presOf" srcId="{26741424-55A0-409E-A963-2BD6BB472394}" destId="{163467AE-0D41-4B19-8172-3035815CA89A}" srcOrd="0" destOrd="0" presId="urn:microsoft.com/office/officeart/2005/8/layout/vList2"/>
    <dgm:cxn modelId="{3DC5B6B2-AEFE-4E1A-9CFE-B93CA429A441}" type="presOf" srcId="{AA7766FC-EFAE-410B-A30D-37E772737EEE}" destId="{B8A292B4-A788-4DA3-8ABB-2598D1CCB38E}" srcOrd="0" destOrd="0" presId="urn:microsoft.com/office/officeart/2005/8/layout/vList2"/>
    <dgm:cxn modelId="{61C3F1C3-6CCF-4CBC-AF4C-AB1C10DE02F9}" srcId="{AA7766FC-EFAE-410B-A30D-37E772737EEE}" destId="{26741424-55A0-409E-A963-2BD6BB472394}" srcOrd="5" destOrd="0" parTransId="{F310C6A1-9039-4ABA-AEA2-743C9E74DB78}" sibTransId="{58A57A06-9B9A-431F-BACA-9E3EE9FB69B4}"/>
    <dgm:cxn modelId="{BAA290F8-6464-4361-A88C-2D6180B46DC6}" srcId="{AA7766FC-EFAE-410B-A30D-37E772737EEE}" destId="{EA793378-3F99-41EA-9D2A-9D6DDAEB5253}" srcOrd="2" destOrd="0" parTransId="{9DA8A16C-4DDA-49DC-9496-D887FC31D7E8}" sibTransId="{2CFA8BF9-5A18-4029-A446-2CFDA11EB847}"/>
    <dgm:cxn modelId="{111806D1-DAE4-4511-9FCB-B9CDE7992D92}" type="presParOf" srcId="{B8A292B4-A788-4DA3-8ABB-2598D1CCB38E}" destId="{44226550-6BDD-4DFD-84DF-ADB5562ED0F5}" srcOrd="0" destOrd="0" presId="urn:microsoft.com/office/officeart/2005/8/layout/vList2"/>
    <dgm:cxn modelId="{A5A010D9-099B-423D-841E-B9282CE54549}" type="presParOf" srcId="{B8A292B4-A788-4DA3-8ABB-2598D1CCB38E}" destId="{A45C888B-EBF9-4A31-9211-2D302531A5F4}" srcOrd="1" destOrd="0" presId="urn:microsoft.com/office/officeart/2005/8/layout/vList2"/>
    <dgm:cxn modelId="{59212BF7-A8A9-4E82-8CA0-A00E48BFE688}" type="presParOf" srcId="{B8A292B4-A788-4DA3-8ABB-2598D1CCB38E}" destId="{1D7EA814-DC00-48DA-AB52-A8A64BAB8F4C}" srcOrd="2" destOrd="0" presId="urn:microsoft.com/office/officeart/2005/8/layout/vList2"/>
    <dgm:cxn modelId="{40C7EF47-12A4-432E-B5A6-797B920578C0}" type="presParOf" srcId="{B8A292B4-A788-4DA3-8ABB-2598D1CCB38E}" destId="{380E5CFE-A7CA-45BD-A8EE-651FD7774D43}" srcOrd="3" destOrd="0" presId="urn:microsoft.com/office/officeart/2005/8/layout/vList2"/>
    <dgm:cxn modelId="{3995C873-3BF2-4488-B8C4-820C803E9D98}" type="presParOf" srcId="{B8A292B4-A788-4DA3-8ABB-2598D1CCB38E}" destId="{116E9A97-1895-4FD9-8CC4-BB1A87145B75}" srcOrd="4" destOrd="0" presId="urn:microsoft.com/office/officeart/2005/8/layout/vList2"/>
    <dgm:cxn modelId="{BE4C64D7-CA48-4618-8A34-23545AF4C2BC}" type="presParOf" srcId="{B8A292B4-A788-4DA3-8ABB-2598D1CCB38E}" destId="{5BDE1978-3903-4A65-A965-53E6212922D1}" srcOrd="5" destOrd="0" presId="urn:microsoft.com/office/officeart/2005/8/layout/vList2"/>
    <dgm:cxn modelId="{3FFC4BE9-DE17-43AF-B685-4CD6348D6B0F}" type="presParOf" srcId="{B8A292B4-A788-4DA3-8ABB-2598D1CCB38E}" destId="{0ED579D3-CAC2-4176-9BE6-EA7794F953E9}" srcOrd="6" destOrd="0" presId="urn:microsoft.com/office/officeart/2005/8/layout/vList2"/>
    <dgm:cxn modelId="{DA603E0D-75C5-421B-87DB-775AF97B38CF}" type="presParOf" srcId="{B8A292B4-A788-4DA3-8ABB-2598D1CCB38E}" destId="{8C8012FB-A114-4C0A-9EDE-E243E19FC1A7}" srcOrd="7" destOrd="0" presId="urn:microsoft.com/office/officeart/2005/8/layout/vList2"/>
    <dgm:cxn modelId="{3C656A05-8FA5-44AB-BFC2-E3F45414E1DC}" type="presParOf" srcId="{B8A292B4-A788-4DA3-8ABB-2598D1CCB38E}" destId="{44CC8F0F-38B7-402F-B5B2-FD18153DA451}" srcOrd="8" destOrd="0" presId="urn:microsoft.com/office/officeart/2005/8/layout/vList2"/>
    <dgm:cxn modelId="{85E74D2B-1BC6-4A3E-B220-4111ACC51414}" type="presParOf" srcId="{B8A292B4-A788-4DA3-8ABB-2598D1CCB38E}" destId="{80958317-DF20-4E7A-9A1B-F8508FFE330F}" srcOrd="9" destOrd="0" presId="urn:microsoft.com/office/officeart/2005/8/layout/vList2"/>
    <dgm:cxn modelId="{8CE999DC-1115-40AF-8A08-98FC86858275}" type="presParOf" srcId="{B8A292B4-A788-4DA3-8ABB-2598D1CCB38E}" destId="{163467AE-0D41-4B19-8172-3035815CA89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EAA8C-61AC-4B77-B803-8965F6E606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879F949C-42EE-4BD5-9DC9-7A37A9ABCBB3}">
      <dgm:prSet phldrT="[Текст]" phldr="0"/>
      <dgm:spPr/>
      <dgm:t>
        <a:bodyPr/>
        <a:lstStyle/>
        <a:p>
          <a:pPr rtl="0"/>
          <a:r>
            <a:rPr lang="ru-RU" dirty="0">
              <a:latin typeface="Garamond" panose="02020404030301010803"/>
            </a:rPr>
            <a:t>«Летальность» - готовность рассмотреть смерть как механизм избавления</a:t>
          </a:r>
          <a:endParaRPr lang="ru-RU" dirty="0"/>
        </a:p>
      </dgm:t>
    </dgm:pt>
    <dgm:pt modelId="{941BD832-1801-4F41-9363-6627299B13D9}" type="parTrans" cxnId="{50B37662-364C-4828-8E8D-3B3779CFAB71}">
      <dgm:prSet/>
      <dgm:spPr/>
      <dgm:t>
        <a:bodyPr/>
        <a:lstStyle/>
        <a:p>
          <a:endParaRPr lang="ru-RU"/>
        </a:p>
      </dgm:t>
    </dgm:pt>
    <dgm:pt modelId="{A7B7924B-9654-4976-B80D-733B4EA77B5D}" type="sibTrans" cxnId="{50B37662-364C-4828-8E8D-3B3779CFAB71}">
      <dgm:prSet/>
      <dgm:spPr/>
      <dgm:t>
        <a:bodyPr/>
        <a:lstStyle/>
        <a:p>
          <a:endParaRPr lang="ru-RU"/>
        </a:p>
      </dgm:t>
    </dgm:pt>
    <dgm:pt modelId="{1DF7A0DC-1149-4058-9EA4-5B806157015E}">
      <dgm:prSet phldr="0"/>
      <dgm:spPr/>
      <dgm:t>
        <a:bodyPr/>
        <a:lstStyle/>
        <a:p>
          <a:pPr rtl="0"/>
          <a:r>
            <a:rPr lang="ru-RU" b="0" i="0" u="none" strike="noStrike" cap="none" baseline="0" noProof="0" dirty="0"/>
            <a:t>Душевная боль (</a:t>
          </a:r>
          <a:r>
            <a:rPr lang="ru-RU" b="0" i="0" u="none" strike="noStrike" cap="none" baseline="0" noProof="0" dirty="0" err="1"/>
            <a:t>psychache</a:t>
          </a:r>
          <a:r>
            <a:rPr lang="ru-RU" b="0" i="0" u="none" strike="noStrike" cap="none" baseline="0" noProof="0" dirty="0"/>
            <a:t>) - боль от ощущения боли, мета-боль</a:t>
          </a:r>
          <a:endParaRPr lang="ru-RU" b="0" i="0" u="none" strike="noStrike" cap="none" baseline="0" noProof="0" dirty="0">
            <a:solidFill>
              <a:srgbClr val="010000"/>
            </a:solidFill>
            <a:latin typeface="Garamond"/>
          </a:endParaRPr>
        </a:p>
      </dgm:t>
    </dgm:pt>
    <dgm:pt modelId="{E6BB22A0-EFA9-4920-B705-602561546453}" type="parTrans" cxnId="{A5B13156-7920-491C-A67A-AB20FCF2795B}">
      <dgm:prSet/>
      <dgm:spPr/>
      <dgm:t>
        <a:bodyPr/>
        <a:lstStyle/>
        <a:p>
          <a:endParaRPr lang="ru-RU"/>
        </a:p>
      </dgm:t>
    </dgm:pt>
    <dgm:pt modelId="{BC1B3AB3-1012-4254-901E-2008B0B4CB8F}" type="sibTrans" cxnId="{A5B13156-7920-491C-A67A-AB20FCF2795B}">
      <dgm:prSet/>
      <dgm:spPr/>
      <dgm:t>
        <a:bodyPr/>
        <a:lstStyle/>
        <a:p>
          <a:endParaRPr lang="ru-RU"/>
        </a:p>
      </dgm:t>
    </dgm:pt>
    <dgm:pt modelId="{2E7C7361-DAF6-4C3C-B4F5-772656E4D993}" type="pres">
      <dgm:prSet presAssocID="{E1DEAA8C-61AC-4B77-B803-8965F6E6067A}" presName="diagram" presStyleCnt="0">
        <dgm:presLayoutVars>
          <dgm:dir/>
          <dgm:resizeHandles val="exact"/>
        </dgm:presLayoutVars>
      </dgm:prSet>
      <dgm:spPr/>
    </dgm:pt>
    <dgm:pt modelId="{7A3BC81A-863F-4AB7-9764-22B64480F17F}" type="pres">
      <dgm:prSet presAssocID="{879F949C-42EE-4BD5-9DC9-7A37A9ABCBB3}" presName="arrow" presStyleLbl="node1" presStyleIdx="0" presStyleCnt="2">
        <dgm:presLayoutVars>
          <dgm:bulletEnabled val="1"/>
        </dgm:presLayoutVars>
      </dgm:prSet>
      <dgm:spPr/>
    </dgm:pt>
    <dgm:pt modelId="{B1D053D6-7D09-43C7-AD29-8735A410E568}" type="pres">
      <dgm:prSet presAssocID="{1DF7A0DC-1149-4058-9EA4-5B806157015E}" presName="arrow" presStyleLbl="node1" presStyleIdx="1" presStyleCnt="2">
        <dgm:presLayoutVars>
          <dgm:bulletEnabled val="1"/>
        </dgm:presLayoutVars>
      </dgm:prSet>
      <dgm:spPr/>
    </dgm:pt>
  </dgm:ptLst>
  <dgm:cxnLst>
    <dgm:cxn modelId="{50B37662-364C-4828-8E8D-3B3779CFAB71}" srcId="{E1DEAA8C-61AC-4B77-B803-8965F6E6067A}" destId="{879F949C-42EE-4BD5-9DC9-7A37A9ABCBB3}" srcOrd="0" destOrd="0" parTransId="{941BD832-1801-4F41-9363-6627299B13D9}" sibTransId="{A7B7924B-9654-4976-B80D-733B4EA77B5D}"/>
    <dgm:cxn modelId="{F4847E6B-F99F-4CB0-BF13-D87CB2EAE966}" type="presOf" srcId="{879F949C-42EE-4BD5-9DC9-7A37A9ABCBB3}" destId="{7A3BC81A-863F-4AB7-9764-22B64480F17F}" srcOrd="0" destOrd="0" presId="urn:microsoft.com/office/officeart/2005/8/layout/arrow5"/>
    <dgm:cxn modelId="{A5B13156-7920-491C-A67A-AB20FCF2795B}" srcId="{E1DEAA8C-61AC-4B77-B803-8965F6E6067A}" destId="{1DF7A0DC-1149-4058-9EA4-5B806157015E}" srcOrd="1" destOrd="0" parTransId="{E6BB22A0-EFA9-4920-B705-602561546453}" sibTransId="{BC1B3AB3-1012-4254-901E-2008B0B4CB8F}"/>
    <dgm:cxn modelId="{0F552381-E3CC-4A6B-BB66-70037F69A5CF}" type="presOf" srcId="{E1DEAA8C-61AC-4B77-B803-8965F6E6067A}" destId="{2E7C7361-DAF6-4C3C-B4F5-772656E4D993}" srcOrd="0" destOrd="0" presId="urn:microsoft.com/office/officeart/2005/8/layout/arrow5"/>
    <dgm:cxn modelId="{A318E7B6-3D1D-4014-87AA-676F6E8D61C6}" type="presOf" srcId="{1DF7A0DC-1149-4058-9EA4-5B806157015E}" destId="{B1D053D6-7D09-43C7-AD29-8735A410E568}" srcOrd="0" destOrd="0" presId="urn:microsoft.com/office/officeart/2005/8/layout/arrow5"/>
    <dgm:cxn modelId="{607DA56C-71CD-4FFB-9A87-F0CEB6A087AE}" type="presParOf" srcId="{2E7C7361-DAF6-4C3C-B4F5-772656E4D993}" destId="{7A3BC81A-863F-4AB7-9764-22B64480F17F}" srcOrd="0" destOrd="0" presId="urn:microsoft.com/office/officeart/2005/8/layout/arrow5"/>
    <dgm:cxn modelId="{8EE5DE0D-C93E-4E4A-ABE1-C0FFB781CEFA}" type="presParOf" srcId="{2E7C7361-DAF6-4C3C-B4F5-772656E4D993}" destId="{B1D053D6-7D09-43C7-AD29-8735A410E56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63B3D4-E3AD-4E45-9989-9556F04522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4724521-1F12-4CEE-823C-CDB23065B69F}">
      <dgm:prSet/>
      <dgm:spPr/>
      <dgm:t>
        <a:bodyPr/>
        <a:lstStyle/>
        <a:p>
          <a:r>
            <a:rPr lang="ru-RU"/>
            <a:t>Независимо от того, что происходит с суицидентом - работаем с тем, кто обратился за помощью. Акцент - на нём, его самочувствии.</a:t>
          </a:r>
        </a:p>
      </dgm:t>
    </dgm:pt>
    <dgm:pt modelId="{0E200831-41E6-4939-9E4A-A858A61F8091}" type="parTrans" cxnId="{112B2D90-D092-44AE-88C6-2F60DEF83209}">
      <dgm:prSet/>
      <dgm:spPr/>
      <dgm:t>
        <a:bodyPr/>
        <a:lstStyle/>
        <a:p>
          <a:endParaRPr lang="ru-RU"/>
        </a:p>
      </dgm:t>
    </dgm:pt>
    <dgm:pt modelId="{8CB88E3E-ADE3-4EDA-AF29-29C54E0F152C}" type="sibTrans" cxnId="{112B2D90-D092-44AE-88C6-2F60DEF83209}">
      <dgm:prSet/>
      <dgm:spPr/>
      <dgm:t>
        <a:bodyPr/>
        <a:lstStyle/>
        <a:p>
          <a:endParaRPr lang="ru-RU"/>
        </a:p>
      </dgm:t>
    </dgm:pt>
    <dgm:pt modelId="{D538B8AA-4436-42A8-9CDA-2DB1AC2D6A40}">
      <dgm:prSet/>
      <dgm:spPr/>
      <dgm:t>
        <a:bodyPr/>
        <a:lstStyle/>
        <a:p>
          <a:r>
            <a:rPr lang="ru-RU"/>
            <a:t>Повышаем самооценку, подчёркиваем значимость и позитивное направление усилий, направленных на помощь суициденту.</a:t>
          </a:r>
        </a:p>
      </dgm:t>
    </dgm:pt>
    <dgm:pt modelId="{A8796D00-55DE-4D70-837F-9D4EE0A95D3C}" type="parTrans" cxnId="{EE8E42B8-BD61-41FC-8B8E-00121C549526}">
      <dgm:prSet/>
      <dgm:spPr/>
      <dgm:t>
        <a:bodyPr/>
        <a:lstStyle/>
        <a:p>
          <a:endParaRPr lang="ru-RU"/>
        </a:p>
      </dgm:t>
    </dgm:pt>
    <dgm:pt modelId="{922D538E-3A09-42A9-A585-1E180777D233}" type="sibTrans" cxnId="{EE8E42B8-BD61-41FC-8B8E-00121C549526}">
      <dgm:prSet/>
      <dgm:spPr/>
      <dgm:t>
        <a:bodyPr/>
        <a:lstStyle/>
        <a:p>
          <a:endParaRPr lang="ru-RU"/>
        </a:p>
      </dgm:t>
    </dgm:pt>
    <dgm:pt modelId="{ECDEB33B-C26B-4988-8E02-6482E0978F5D}">
      <dgm:prSet/>
      <dgm:spPr/>
      <dgm:t>
        <a:bodyPr/>
        <a:lstStyle/>
        <a:p>
          <a:r>
            <a:rPr lang="ru-RU"/>
            <a:t>Проработка чувства вины.</a:t>
          </a:r>
        </a:p>
      </dgm:t>
    </dgm:pt>
    <dgm:pt modelId="{5406AA23-60D2-4119-86C9-523F56BC4CD0}" type="parTrans" cxnId="{1A19B797-B5D7-40F2-82F4-34E6FE7B8214}">
      <dgm:prSet/>
      <dgm:spPr/>
      <dgm:t>
        <a:bodyPr/>
        <a:lstStyle/>
        <a:p>
          <a:endParaRPr lang="ru-RU"/>
        </a:p>
      </dgm:t>
    </dgm:pt>
    <dgm:pt modelId="{009DC23C-39E2-4333-8CDA-89238D5A32DE}" type="sibTrans" cxnId="{1A19B797-B5D7-40F2-82F4-34E6FE7B8214}">
      <dgm:prSet/>
      <dgm:spPr/>
      <dgm:t>
        <a:bodyPr/>
        <a:lstStyle/>
        <a:p>
          <a:endParaRPr lang="ru-RU"/>
        </a:p>
      </dgm:t>
    </dgm:pt>
    <dgm:pt modelId="{69288AB4-C667-4F1C-9C52-662EF8E0093C}">
      <dgm:prSet/>
      <dgm:spPr/>
      <dgm:t>
        <a:bodyPr/>
        <a:lstStyle/>
        <a:p>
          <a:r>
            <a:rPr lang="ru-RU"/>
            <a:t>Проработка когнитивных ограничений (мифы о суициде).</a:t>
          </a:r>
        </a:p>
      </dgm:t>
    </dgm:pt>
    <dgm:pt modelId="{580B2DF5-589D-4F4A-B03A-6B62D79B7639}" type="parTrans" cxnId="{2E5A8848-34A1-489D-891A-5D0E307AC052}">
      <dgm:prSet/>
      <dgm:spPr/>
      <dgm:t>
        <a:bodyPr/>
        <a:lstStyle/>
        <a:p>
          <a:endParaRPr lang="ru-RU"/>
        </a:p>
      </dgm:t>
    </dgm:pt>
    <dgm:pt modelId="{FFA2CA6D-BE1F-4E3B-87CD-12E1D940B34F}" type="sibTrans" cxnId="{2E5A8848-34A1-489D-891A-5D0E307AC052}">
      <dgm:prSet/>
      <dgm:spPr/>
      <dgm:t>
        <a:bodyPr/>
        <a:lstStyle/>
        <a:p>
          <a:endParaRPr lang="ru-RU"/>
        </a:p>
      </dgm:t>
    </dgm:pt>
    <dgm:pt modelId="{85099059-6E7F-46FB-AA5F-5877E79726A7}">
      <dgm:prSet/>
      <dgm:spPr/>
      <dgm:t>
        <a:bodyPr/>
        <a:lstStyle/>
        <a:p>
          <a:r>
            <a:rPr lang="ru-RU"/>
            <a:t>Совместный поиск, чем ещё (с чьей помощью) можно помочь.</a:t>
          </a:r>
        </a:p>
      </dgm:t>
    </dgm:pt>
    <dgm:pt modelId="{F8DF1900-FA43-41AC-8165-C7D9A694D06B}" type="parTrans" cxnId="{D9696A26-9F3E-4F6E-94B4-859F0338D19A}">
      <dgm:prSet/>
      <dgm:spPr/>
      <dgm:t>
        <a:bodyPr/>
        <a:lstStyle/>
        <a:p>
          <a:endParaRPr lang="ru-RU"/>
        </a:p>
      </dgm:t>
    </dgm:pt>
    <dgm:pt modelId="{3C1EBBEC-3EDF-4E51-B42B-911C500F400D}" type="sibTrans" cxnId="{D9696A26-9F3E-4F6E-94B4-859F0338D19A}">
      <dgm:prSet/>
      <dgm:spPr/>
      <dgm:t>
        <a:bodyPr/>
        <a:lstStyle/>
        <a:p>
          <a:endParaRPr lang="ru-RU"/>
        </a:p>
      </dgm:t>
    </dgm:pt>
    <dgm:pt modelId="{E7326E3A-F177-4672-BEF8-2492897C06C6}" type="pres">
      <dgm:prSet presAssocID="{9E63B3D4-E3AD-4E45-9989-9556F0452219}" presName="linear" presStyleCnt="0">
        <dgm:presLayoutVars>
          <dgm:animLvl val="lvl"/>
          <dgm:resizeHandles val="exact"/>
        </dgm:presLayoutVars>
      </dgm:prSet>
      <dgm:spPr/>
    </dgm:pt>
    <dgm:pt modelId="{8F1220A8-23E1-4127-9C1F-F3993032F7B3}" type="pres">
      <dgm:prSet presAssocID="{A4724521-1F12-4CEE-823C-CDB23065B69F}" presName="parentText" presStyleLbl="node1" presStyleIdx="0" presStyleCnt="5">
        <dgm:presLayoutVars>
          <dgm:chMax val="0"/>
          <dgm:bulletEnabled val="1"/>
        </dgm:presLayoutVars>
      </dgm:prSet>
      <dgm:spPr/>
    </dgm:pt>
    <dgm:pt modelId="{2A9FCC8D-78E1-4865-8972-0E6D0813DE9B}" type="pres">
      <dgm:prSet presAssocID="{8CB88E3E-ADE3-4EDA-AF29-29C54E0F152C}" presName="spacer" presStyleCnt="0"/>
      <dgm:spPr/>
    </dgm:pt>
    <dgm:pt modelId="{671C5F94-C498-4438-B3AA-D88D2EF44735}" type="pres">
      <dgm:prSet presAssocID="{D538B8AA-4436-42A8-9CDA-2DB1AC2D6A40}" presName="parentText" presStyleLbl="node1" presStyleIdx="1" presStyleCnt="5">
        <dgm:presLayoutVars>
          <dgm:chMax val="0"/>
          <dgm:bulletEnabled val="1"/>
        </dgm:presLayoutVars>
      </dgm:prSet>
      <dgm:spPr/>
    </dgm:pt>
    <dgm:pt modelId="{E2ECF516-A71A-4782-8505-BB769100ABC7}" type="pres">
      <dgm:prSet presAssocID="{922D538E-3A09-42A9-A585-1E180777D233}" presName="spacer" presStyleCnt="0"/>
      <dgm:spPr/>
    </dgm:pt>
    <dgm:pt modelId="{13F66868-F463-4F80-A2BB-5D99BA493688}" type="pres">
      <dgm:prSet presAssocID="{ECDEB33B-C26B-4988-8E02-6482E0978F5D}" presName="parentText" presStyleLbl="node1" presStyleIdx="2" presStyleCnt="5">
        <dgm:presLayoutVars>
          <dgm:chMax val="0"/>
          <dgm:bulletEnabled val="1"/>
        </dgm:presLayoutVars>
      </dgm:prSet>
      <dgm:spPr/>
    </dgm:pt>
    <dgm:pt modelId="{44ED85AE-841D-490C-8610-F3823571506F}" type="pres">
      <dgm:prSet presAssocID="{009DC23C-39E2-4333-8CDA-89238D5A32DE}" presName="spacer" presStyleCnt="0"/>
      <dgm:spPr/>
    </dgm:pt>
    <dgm:pt modelId="{B12F18EA-8E5B-4D1D-9A08-B5720FA33A18}" type="pres">
      <dgm:prSet presAssocID="{69288AB4-C667-4F1C-9C52-662EF8E0093C}" presName="parentText" presStyleLbl="node1" presStyleIdx="3" presStyleCnt="5">
        <dgm:presLayoutVars>
          <dgm:chMax val="0"/>
          <dgm:bulletEnabled val="1"/>
        </dgm:presLayoutVars>
      </dgm:prSet>
      <dgm:spPr/>
    </dgm:pt>
    <dgm:pt modelId="{BB3FC82D-1B9C-43FB-91EB-798B7AC2D33F}" type="pres">
      <dgm:prSet presAssocID="{FFA2CA6D-BE1F-4E3B-87CD-12E1D940B34F}" presName="spacer" presStyleCnt="0"/>
      <dgm:spPr/>
    </dgm:pt>
    <dgm:pt modelId="{3385980E-25FE-48F1-9774-445DA18B3046}" type="pres">
      <dgm:prSet presAssocID="{85099059-6E7F-46FB-AA5F-5877E79726A7}" presName="parentText" presStyleLbl="node1" presStyleIdx="4" presStyleCnt="5">
        <dgm:presLayoutVars>
          <dgm:chMax val="0"/>
          <dgm:bulletEnabled val="1"/>
        </dgm:presLayoutVars>
      </dgm:prSet>
      <dgm:spPr/>
    </dgm:pt>
  </dgm:ptLst>
  <dgm:cxnLst>
    <dgm:cxn modelId="{18F0E51F-A140-48DA-BECD-D4BAA975302B}" type="presOf" srcId="{69288AB4-C667-4F1C-9C52-662EF8E0093C}" destId="{B12F18EA-8E5B-4D1D-9A08-B5720FA33A18}" srcOrd="0" destOrd="0" presId="urn:microsoft.com/office/officeart/2005/8/layout/vList2"/>
    <dgm:cxn modelId="{D9696A26-9F3E-4F6E-94B4-859F0338D19A}" srcId="{9E63B3D4-E3AD-4E45-9989-9556F0452219}" destId="{85099059-6E7F-46FB-AA5F-5877E79726A7}" srcOrd="4" destOrd="0" parTransId="{F8DF1900-FA43-41AC-8165-C7D9A694D06B}" sibTransId="{3C1EBBEC-3EDF-4E51-B42B-911C500F400D}"/>
    <dgm:cxn modelId="{2E5A8848-34A1-489D-891A-5D0E307AC052}" srcId="{9E63B3D4-E3AD-4E45-9989-9556F0452219}" destId="{69288AB4-C667-4F1C-9C52-662EF8E0093C}" srcOrd="3" destOrd="0" parTransId="{580B2DF5-589D-4F4A-B03A-6B62D79B7639}" sibTransId="{FFA2CA6D-BE1F-4E3B-87CD-12E1D940B34F}"/>
    <dgm:cxn modelId="{C296C069-829D-4BD2-B179-93660FBE7F41}" type="presOf" srcId="{85099059-6E7F-46FB-AA5F-5877E79726A7}" destId="{3385980E-25FE-48F1-9774-445DA18B3046}" srcOrd="0" destOrd="0" presId="urn:microsoft.com/office/officeart/2005/8/layout/vList2"/>
    <dgm:cxn modelId="{D751F953-A6EA-4DFE-8C2E-DC4A0195C753}" type="presOf" srcId="{D538B8AA-4436-42A8-9CDA-2DB1AC2D6A40}" destId="{671C5F94-C498-4438-B3AA-D88D2EF44735}" srcOrd="0" destOrd="0" presId="urn:microsoft.com/office/officeart/2005/8/layout/vList2"/>
    <dgm:cxn modelId="{112B2D90-D092-44AE-88C6-2F60DEF83209}" srcId="{9E63B3D4-E3AD-4E45-9989-9556F0452219}" destId="{A4724521-1F12-4CEE-823C-CDB23065B69F}" srcOrd="0" destOrd="0" parTransId="{0E200831-41E6-4939-9E4A-A858A61F8091}" sibTransId="{8CB88E3E-ADE3-4EDA-AF29-29C54E0F152C}"/>
    <dgm:cxn modelId="{1A19B797-B5D7-40F2-82F4-34E6FE7B8214}" srcId="{9E63B3D4-E3AD-4E45-9989-9556F0452219}" destId="{ECDEB33B-C26B-4988-8E02-6482E0978F5D}" srcOrd="2" destOrd="0" parTransId="{5406AA23-60D2-4119-86C9-523F56BC4CD0}" sibTransId="{009DC23C-39E2-4333-8CDA-89238D5A32DE}"/>
    <dgm:cxn modelId="{EE8E42B8-BD61-41FC-8B8E-00121C549526}" srcId="{9E63B3D4-E3AD-4E45-9989-9556F0452219}" destId="{D538B8AA-4436-42A8-9CDA-2DB1AC2D6A40}" srcOrd="1" destOrd="0" parTransId="{A8796D00-55DE-4D70-837F-9D4EE0A95D3C}" sibTransId="{922D538E-3A09-42A9-A585-1E180777D233}"/>
    <dgm:cxn modelId="{DF16A9BB-28D0-49DD-A546-68FF25A2C6B7}" type="presOf" srcId="{A4724521-1F12-4CEE-823C-CDB23065B69F}" destId="{8F1220A8-23E1-4127-9C1F-F3993032F7B3}" srcOrd="0" destOrd="0" presId="urn:microsoft.com/office/officeart/2005/8/layout/vList2"/>
    <dgm:cxn modelId="{6E11F6CF-76EE-4994-873E-A7C63B6CBFA9}" type="presOf" srcId="{9E63B3D4-E3AD-4E45-9989-9556F0452219}" destId="{E7326E3A-F177-4672-BEF8-2492897C06C6}" srcOrd="0" destOrd="0" presId="urn:microsoft.com/office/officeart/2005/8/layout/vList2"/>
    <dgm:cxn modelId="{54335AEC-ACB8-4E3B-80CE-B16866E7E52F}" type="presOf" srcId="{ECDEB33B-C26B-4988-8E02-6482E0978F5D}" destId="{13F66868-F463-4F80-A2BB-5D99BA493688}" srcOrd="0" destOrd="0" presId="urn:microsoft.com/office/officeart/2005/8/layout/vList2"/>
    <dgm:cxn modelId="{822FE44E-62E6-4C5C-BCA2-91C783A7A411}" type="presParOf" srcId="{E7326E3A-F177-4672-BEF8-2492897C06C6}" destId="{8F1220A8-23E1-4127-9C1F-F3993032F7B3}" srcOrd="0" destOrd="0" presId="urn:microsoft.com/office/officeart/2005/8/layout/vList2"/>
    <dgm:cxn modelId="{E8139206-8E9A-4D01-9F05-05285A6CA2B9}" type="presParOf" srcId="{E7326E3A-F177-4672-BEF8-2492897C06C6}" destId="{2A9FCC8D-78E1-4865-8972-0E6D0813DE9B}" srcOrd="1" destOrd="0" presId="urn:microsoft.com/office/officeart/2005/8/layout/vList2"/>
    <dgm:cxn modelId="{6C22DDD0-3A97-49C1-BE73-F1587A02C8D8}" type="presParOf" srcId="{E7326E3A-F177-4672-BEF8-2492897C06C6}" destId="{671C5F94-C498-4438-B3AA-D88D2EF44735}" srcOrd="2" destOrd="0" presId="urn:microsoft.com/office/officeart/2005/8/layout/vList2"/>
    <dgm:cxn modelId="{7524C854-F324-4366-A95F-6F509B98F8C9}" type="presParOf" srcId="{E7326E3A-F177-4672-BEF8-2492897C06C6}" destId="{E2ECF516-A71A-4782-8505-BB769100ABC7}" srcOrd="3" destOrd="0" presId="urn:microsoft.com/office/officeart/2005/8/layout/vList2"/>
    <dgm:cxn modelId="{9DD83FEF-354D-4E4F-AB1B-CD07278257EC}" type="presParOf" srcId="{E7326E3A-F177-4672-BEF8-2492897C06C6}" destId="{13F66868-F463-4F80-A2BB-5D99BA493688}" srcOrd="4" destOrd="0" presId="urn:microsoft.com/office/officeart/2005/8/layout/vList2"/>
    <dgm:cxn modelId="{C089E6B3-5444-4F86-871A-4B4BBE7F61F8}" type="presParOf" srcId="{E7326E3A-F177-4672-BEF8-2492897C06C6}" destId="{44ED85AE-841D-490C-8610-F3823571506F}" srcOrd="5" destOrd="0" presId="urn:microsoft.com/office/officeart/2005/8/layout/vList2"/>
    <dgm:cxn modelId="{53FAB9B7-2107-4B2A-B529-E974CE7CAF14}" type="presParOf" srcId="{E7326E3A-F177-4672-BEF8-2492897C06C6}" destId="{B12F18EA-8E5B-4D1D-9A08-B5720FA33A18}" srcOrd="6" destOrd="0" presId="urn:microsoft.com/office/officeart/2005/8/layout/vList2"/>
    <dgm:cxn modelId="{149DD9A9-75E1-4DE8-8022-DDAEB2CC1AD3}" type="presParOf" srcId="{E7326E3A-F177-4672-BEF8-2492897C06C6}" destId="{BB3FC82D-1B9C-43FB-91EB-798B7AC2D33F}" srcOrd="7" destOrd="0" presId="urn:microsoft.com/office/officeart/2005/8/layout/vList2"/>
    <dgm:cxn modelId="{2A5ADFCF-E882-4595-8E21-1B3888265659}" type="presParOf" srcId="{E7326E3A-F177-4672-BEF8-2492897C06C6}" destId="{3385980E-25FE-48F1-9774-445DA18B304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0A59E7E-BB5B-4C43-A2C9-4E5F751C2B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FCE9F7C-6CEB-41F4-8373-56F125797159}">
      <dgm:prSet phldrT="[Текст]"/>
      <dgm:spPr/>
      <dgm:t>
        <a:bodyPr/>
        <a:lstStyle/>
        <a:p>
          <a:r>
            <a:rPr lang="ru-RU" b="0" strike="noStrike" spc="-1" dirty="0">
              <a:solidFill>
                <a:schemeClr val="bg1"/>
              </a:solidFill>
              <a:latin typeface="Univers"/>
            </a:rPr>
            <a:t>Зав. отделом: </a:t>
          </a:r>
          <a:endParaRPr lang="ru-RU" dirty="0"/>
        </a:p>
      </dgm:t>
    </dgm:pt>
    <dgm:pt modelId="{EFC416BB-EAA5-44C4-91EC-41312321576E}" type="parTrans" cxnId="{EA4368BC-7517-4C0D-B891-E85A65607B13}">
      <dgm:prSet/>
      <dgm:spPr/>
      <dgm:t>
        <a:bodyPr/>
        <a:lstStyle/>
        <a:p>
          <a:endParaRPr lang="ru-RU"/>
        </a:p>
      </dgm:t>
    </dgm:pt>
    <dgm:pt modelId="{C0F7CF57-BE44-434C-88F4-6AD47FF6EF7F}" type="sibTrans" cxnId="{EA4368BC-7517-4C0D-B891-E85A65607B13}">
      <dgm:prSet/>
      <dgm:spPr/>
      <dgm:t>
        <a:bodyPr/>
        <a:lstStyle/>
        <a:p>
          <a:endParaRPr lang="ru-RU"/>
        </a:p>
      </dgm:t>
    </dgm:pt>
    <dgm:pt modelId="{8B20C69A-DF86-43E9-B46E-D3EB86F36DFC}">
      <dgm:prSet phldrT="[Текст]"/>
      <dgm:spPr/>
      <dgm:t>
        <a:bodyPr/>
        <a:lstStyle/>
        <a:p>
          <a:r>
            <a:rPr lang="ru-RU" b="0" strike="noStrike" spc="-1" dirty="0" err="1">
              <a:solidFill>
                <a:srgbClr val="000000"/>
              </a:solidFill>
              <a:latin typeface="Univers"/>
            </a:rPr>
            <a:t>Самойликова</a:t>
          </a:r>
          <a:r>
            <a:rPr lang="ru-RU" b="0" strike="noStrike" spc="-1" dirty="0">
              <a:solidFill>
                <a:srgbClr val="000000"/>
              </a:solidFill>
              <a:latin typeface="Univers"/>
            </a:rPr>
            <a:t> Е.Н., +7-964-318-82 -10 </a:t>
          </a:r>
          <a:endParaRPr lang="ru-RU" dirty="0"/>
        </a:p>
      </dgm:t>
    </dgm:pt>
    <dgm:pt modelId="{B6172DDF-DCE1-46B3-84DA-C04C0F677427}" type="parTrans" cxnId="{12E9BCCA-EF93-4DB8-9320-4BF20DED1A24}">
      <dgm:prSet/>
      <dgm:spPr/>
      <dgm:t>
        <a:bodyPr/>
        <a:lstStyle/>
        <a:p>
          <a:endParaRPr lang="ru-RU"/>
        </a:p>
      </dgm:t>
    </dgm:pt>
    <dgm:pt modelId="{4CC7CB0C-631F-4268-ACEA-23CC6DD23551}" type="sibTrans" cxnId="{12E9BCCA-EF93-4DB8-9320-4BF20DED1A24}">
      <dgm:prSet/>
      <dgm:spPr/>
      <dgm:t>
        <a:bodyPr/>
        <a:lstStyle/>
        <a:p>
          <a:endParaRPr lang="ru-RU"/>
        </a:p>
      </dgm:t>
    </dgm:pt>
    <dgm:pt modelId="{C4708D54-EBBF-4520-9FEE-B1C7B74EB97F}">
      <dgm:prSet phldrT="[Текст]"/>
      <dgm:spPr/>
      <dgm:t>
        <a:bodyPr/>
        <a:lstStyle/>
        <a:p>
          <a:r>
            <a:rPr lang="ru-RU" b="0" strike="noStrike" spc="-1" dirty="0">
              <a:solidFill>
                <a:schemeClr val="bg1"/>
              </a:solidFill>
              <a:latin typeface="Univers"/>
            </a:rPr>
            <a:t>Специалисты-эксперты:</a:t>
          </a:r>
          <a:endParaRPr lang="ru-RU" dirty="0">
            <a:solidFill>
              <a:schemeClr val="bg1"/>
            </a:solidFill>
          </a:endParaRPr>
        </a:p>
      </dgm:t>
    </dgm:pt>
    <dgm:pt modelId="{2DFA2E00-3CD4-41C9-B473-F08713F23884}" type="parTrans" cxnId="{3857E352-672B-4D59-B18D-943CD62C4976}">
      <dgm:prSet/>
      <dgm:spPr/>
      <dgm:t>
        <a:bodyPr/>
        <a:lstStyle/>
        <a:p>
          <a:endParaRPr lang="ru-RU"/>
        </a:p>
      </dgm:t>
    </dgm:pt>
    <dgm:pt modelId="{CA4D2589-F7B0-40F7-9DD0-3F16A4585BA7}" type="sibTrans" cxnId="{3857E352-672B-4D59-B18D-943CD62C4976}">
      <dgm:prSet/>
      <dgm:spPr/>
      <dgm:t>
        <a:bodyPr/>
        <a:lstStyle/>
        <a:p>
          <a:endParaRPr lang="ru-RU"/>
        </a:p>
      </dgm:t>
    </dgm:pt>
    <dgm:pt modelId="{26C615AE-0333-4C46-ACC4-ECB75A9F5AB0}">
      <dgm:prSet phldrT="[Текст]"/>
      <dgm:spPr/>
      <dgm:t>
        <a:bodyPr/>
        <a:lstStyle/>
        <a:p>
          <a:r>
            <a:rPr lang="ru-RU" b="0" strike="noStrike" spc="-1" dirty="0" err="1">
              <a:solidFill>
                <a:srgbClr val="000000"/>
              </a:solidFill>
              <a:latin typeface="Univers"/>
            </a:rPr>
            <a:t>Савениус</a:t>
          </a:r>
          <a:r>
            <a:rPr lang="ru-RU" b="0" strike="noStrike" spc="-1" dirty="0">
              <a:solidFill>
                <a:srgbClr val="000000"/>
              </a:solidFill>
              <a:latin typeface="Univers"/>
            </a:rPr>
            <a:t> О.В., </a:t>
          </a:r>
          <a:r>
            <a:rPr lang="en-US" b="0" strike="noStrike" spc="-1" dirty="0">
              <a:solidFill>
                <a:srgbClr val="000000"/>
              </a:solidFill>
              <a:latin typeface="Univers"/>
            </a:rPr>
            <a:t>+7</a:t>
          </a:r>
          <a:r>
            <a:rPr lang="ru-RU" b="0" strike="noStrike" spc="-1" dirty="0">
              <a:solidFill>
                <a:srgbClr val="000000"/>
              </a:solidFill>
              <a:latin typeface="Univers"/>
            </a:rPr>
            <a:t>-</a:t>
          </a:r>
          <a:r>
            <a:rPr lang="en-US" b="0" strike="noStrike" spc="-1" dirty="0">
              <a:solidFill>
                <a:srgbClr val="000000"/>
              </a:solidFill>
              <a:latin typeface="Univers"/>
            </a:rPr>
            <a:t>965-817-13-53, razvitie.rk-ors@yandex.ru </a:t>
          </a:r>
          <a:endParaRPr lang="ru-RU" dirty="0"/>
        </a:p>
      </dgm:t>
    </dgm:pt>
    <dgm:pt modelId="{027968A0-A911-47B2-B8F2-FD58EC7C898B}" type="parTrans" cxnId="{E936EFBA-4746-4182-B5A4-AE7C62744F9F}">
      <dgm:prSet/>
      <dgm:spPr/>
      <dgm:t>
        <a:bodyPr/>
        <a:lstStyle/>
        <a:p>
          <a:endParaRPr lang="ru-RU"/>
        </a:p>
      </dgm:t>
    </dgm:pt>
    <dgm:pt modelId="{67808298-0F86-4EB7-ABE8-67ED42A57980}" type="sibTrans" cxnId="{E936EFBA-4746-4182-B5A4-AE7C62744F9F}">
      <dgm:prSet/>
      <dgm:spPr/>
      <dgm:t>
        <a:bodyPr/>
        <a:lstStyle/>
        <a:p>
          <a:endParaRPr lang="ru-RU"/>
        </a:p>
      </dgm:t>
    </dgm:pt>
    <dgm:pt modelId="{F26F9160-17F9-4995-8FE8-F62637706E13}">
      <dgm:prSet phldrT="[Текст]"/>
      <dgm:spPr/>
      <dgm:t>
        <a:bodyPr/>
        <a:lstStyle/>
        <a:p>
          <a:r>
            <a:rPr lang="ru-RU" b="0" strike="noStrike" spc="-1" dirty="0">
              <a:solidFill>
                <a:srgbClr val="000000"/>
              </a:solidFill>
              <a:latin typeface="Univers"/>
            </a:rPr>
            <a:t>Петров П.В., тел: +7-906-208-53-89</a:t>
          </a:r>
          <a:r>
            <a:rPr lang="ru-RU" b="0" strike="noStrike" spc="-1" dirty="0">
              <a:solidFill>
                <a:srgbClr val="000000"/>
              </a:solidFill>
              <a:latin typeface="Meiryo"/>
            </a:rPr>
            <a:t>, petropal@yandex.ru</a:t>
          </a:r>
          <a:endParaRPr lang="ru-RU" dirty="0"/>
        </a:p>
      </dgm:t>
    </dgm:pt>
    <dgm:pt modelId="{78FE3C9D-AAD0-4F47-A22E-6E18145E2DF1}" type="parTrans" cxnId="{852EB2B5-63EA-4631-B242-F8356CCE598D}">
      <dgm:prSet/>
      <dgm:spPr/>
      <dgm:t>
        <a:bodyPr/>
        <a:lstStyle/>
        <a:p>
          <a:endParaRPr lang="ru-RU"/>
        </a:p>
      </dgm:t>
    </dgm:pt>
    <dgm:pt modelId="{FEB6D047-1CF9-4B3A-B1EC-D206B3DB8E45}" type="sibTrans" cxnId="{852EB2B5-63EA-4631-B242-F8356CCE598D}">
      <dgm:prSet/>
      <dgm:spPr/>
      <dgm:t>
        <a:bodyPr/>
        <a:lstStyle/>
        <a:p>
          <a:endParaRPr lang="ru-RU"/>
        </a:p>
      </dgm:t>
    </dgm:pt>
    <dgm:pt modelId="{99FD8C17-9E8A-4213-A0AD-6844F26137FE}">
      <dgm:prSet phldrT="[Текст]"/>
      <dgm:spPr/>
      <dgm:t>
        <a:bodyPr/>
        <a:lstStyle/>
        <a:p>
          <a:r>
            <a:rPr lang="ru-RU" b="0" strike="noStrike" spc="-1" dirty="0">
              <a:solidFill>
                <a:schemeClr val="bg1"/>
              </a:solidFill>
              <a:latin typeface="Univers"/>
            </a:rPr>
            <a:t>Психологи детского телефона доверия</a:t>
          </a:r>
          <a:endParaRPr lang="ru-RU" dirty="0">
            <a:solidFill>
              <a:schemeClr val="bg1"/>
            </a:solidFill>
          </a:endParaRPr>
        </a:p>
      </dgm:t>
    </dgm:pt>
    <dgm:pt modelId="{D12A6EA3-6C46-4D61-9BF3-C82887B97900}" type="parTrans" cxnId="{239DC2FD-859F-49DA-8E97-70AF7B1358D5}">
      <dgm:prSet/>
      <dgm:spPr/>
      <dgm:t>
        <a:bodyPr/>
        <a:lstStyle/>
        <a:p>
          <a:endParaRPr lang="ru-RU"/>
        </a:p>
      </dgm:t>
    </dgm:pt>
    <dgm:pt modelId="{CF0CB21F-A14D-470C-8447-2472EE5268BD}" type="sibTrans" cxnId="{239DC2FD-859F-49DA-8E97-70AF7B1358D5}">
      <dgm:prSet/>
      <dgm:spPr/>
      <dgm:t>
        <a:bodyPr/>
        <a:lstStyle/>
        <a:p>
          <a:endParaRPr lang="ru-RU"/>
        </a:p>
      </dgm:t>
    </dgm:pt>
    <dgm:pt modelId="{C62CE785-1ADE-4762-ACD1-7284803CE15F}">
      <dgm:prSet phldrT="[Текст]"/>
      <dgm:spPr/>
      <dgm:t>
        <a:bodyPr/>
        <a:lstStyle/>
        <a:p>
          <a:r>
            <a:rPr lang="ru-RU" dirty="0">
              <a:latin typeface="Univers" panose="020B0503020202020204" pitchFamily="34" charset="0"/>
            </a:rPr>
            <a:t>8-800-2000-122</a:t>
          </a:r>
        </a:p>
      </dgm:t>
    </dgm:pt>
    <dgm:pt modelId="{7D3BD1F9-5CF2-4B0B-9DEA-006463DE0D91}" type="parTrans" cxnId="{599F1646-48C1-4A83-8B6D-617769740633}">
      <dgm:prSet/>
      <dgm:spPr/>
      <dgm:t>
        <a:bodyPr/>
        <a:lstStyle/>
        <a:p>
          <a:endParaRPr lang="ru-RU"/>
        </a:p>
      </dgm:t>
    </dgm:pt>
    <dgm:pt modelId="{716A2F33-A023-49BD-B32F-69884F3A69EC}" type="sibTrans" cxnId="{599F1646-48C1-4A83-8B6D-617769740633}">
      <dgm:prSet/>
      <dgm:spPr/>
      <dgm:t>
        <a:bodyPr/>
        <a:lstStyle/>
        <a:p>
          <a:endParaRPr lang="ru-RU"/>
        </a:p>
      </dgm:t>
    </dgm:pt>
    <dgm:pt modelId="{E14C17A4-71A9-47C7-94B4-A4EDFCCBB03D}">
      <dgm:prSet phldrT="[Текст]"/>
      <dgm:spPr/>
      <dgm:t>
        <a:bodyPr/>
        <a:lstStyle/>
        <a:p>
          <a:r>
            <a:rPr lang="ru-RU" dirty="0">
              <a:latin typeface="Univers" panose="020B0503020202020204" pitchFamily="34" charset="0"/>
            </a:rPr>
            <a:t>124</a:t>
          </a:r>
        </a:p>
      </dgm:t>
    </dgm:pt>
    <dgm:pt modelId="{91E23F09-2DF7-49BF-A96A-61F9509C1C95}" type="parTrans" cxnId="{FCD8CEB1-3E0E-4CA9-8B12-A57955616A12}">
      <dgm:prSet/>
      <dgm:spPr/>
      <dgm:t>
        <a:bodyPr/>
        <a:lstStyle/>
        <a:p>
          <a:endParaRPr lang="ru-RU"/>
        </a:p>
      </dgm:t>
    </dgm:pt>
    <dgm:pt modelId="{7B089E05-832F-4F26-A945-9B485BC3AE61}" type="sibTrans" cxnId="{FCD8CEB1-3E0E-4CA9-8B12-A57955616A12}">
      <dgm:prSet/>
      <dgm:spPr/>
      <dgm:t>
        <a:bodyPr/>
        <a:lstStyle/>
        <a:p>
          <a:endParaRPr lang="ru-RU"/>
        </a:p>
      </dgm:t>
    </dgm:pt>
    <dgm:pt modelId="{C2098899-C850-4BBA-9508-956760FEA334}" type="pres">
      <dgm:prSet presAssocID="{30A59E7E-BB5B-4C43-A2C9-4E5F751C2B5F}" presName="linear" presStyleCnt="0">
        <dgm:presLayoutVars>
          <dgm:animLvl val="lvl"/>
          <dgm:resizeHandles val="exact"/>
        </dgm:presLayoutVars>
      </dgm:prSet>
      <dgm:spPr/>
    </dgm:pt>
    <dgm:pt modelId="{ABB08065-46E3-4345-BFDE-EA87EE777017}" type="pres">
      <dgm:prSet presAssocID="{9FCE9F7C-6CEB-41F4-8373-56F125797159}" presName="parentText" presStyleLbl="node1" presStyleIdx="0" presStyleCnt="3">
        <dgm:presLayoutVars>
          <dgm:chMax val="0"/>
          <dgm:bulletEnabled val="1"/>
        </dgm:presLayoutVars>
      </dgm:prSet>
      <dgm:spPr/>
    </dgm:pt>
    <dgm:pt modelId="{B4A0CD57-F17A-4400-AA2F-4BDD2456F3E0}" type="pres">
      <dgm:prSet presAssocID="{9FCE9F7C-6CEB-41F4-8373-56F125797159}" presName="childText" presStyleLbl="revTx" presStyleIdx="0" presStyleCnt="3">
        <dgm:presLayoutVars>
          <dgm:bulletEnabled val="1"/>
        </dgm:presLayoutVars>
      </dgm:prSet>
      <dgm:spPr/>
    </dgm:pt>
    <dgm:pt modelId="{07F3E37C-6B17-426E-86BF-A13DD5BDC688}" type="pres">
      <dgm:prSet presAssocID="{C4708D54-EBBF-4520-9FEE-B1C7B74EB97F}" presName="parentText" presStyleLbl="node1" presStyleIdx="1" presStyleCnt="3">
        <dgm:presLayoutVars>
          <dgm:chMax val="0"/>
          <dgm:bulletEnabled val="1"/>
        </dgm:presLayoutVars>
      </dgm:prSet>
      <dgm:spPr/>
    </dgm:pt>
    <dgm:pt modelId="{9ECD7AC7-5D96-4529-8814-FF3E9A12E56E}" type="pres">
      <dgm:prSet presAssocID="{C4708D54-EBBF-4520-9FEE-B1C7B74EB97F}" presName="childText" presStyleLbl="revTx" presStyleIdx="1" presStyleCnt="3">
        <dgm:presLayoutVars>
          <dgm:bulletEnabled val="1"/>
        </dgm:presLayoutVars>
      </dgm:prSet>
      <dgm:spPr/>
    </dgm:pt>
    <dgm:pt modelId="{3ADF1AA4-09FD-4CF8-9C14-C3AD8F94DF42}" type="pres">
      <dgm:prSet presAssocID="{99FD8C17-9E8A-4213-A0AD-6844F26137FE}" presName="parentText" presStyleLbl="node1" presStyleIdx="2" presStyleCnt="3" custLinFactNeighborX="-756">
        <dgm:presLayoutVars>
          <dgm:chMax val="0"/>
          <dgm:bulletEnabled val="1"/>
        </dgm:presLayoutVars>
      </dgm:prSet>
      <dgm:spPr/>
    </dgm:pt>
    <dgm:pt modelId="{31B05E48-D275-42DE-B433-D7AA0E2E1B62}" type="pres">
      <dgm:prSet presAssocID="{99FD8C17-9E8A-4213-A0AD-6844F26137FE}" presName="childText" presStyleLbl="revTx" presStyleIdx="2" presStyleCnt="3">
        <dgm:presLayoutVars>
          <dgm:bulletEnabled val="1"/>
        </dgm:presLayoutVars>
      </dgm:prSet>
      <dgm:spPr/>
    </dgm:pt>
  </dgm:ptLst>
  <dgm:cxnLst>
    <dgm:cxn modelId="{89115212-B465-44B2-9DF4-A3007B74E91A}" type="presOf" srcId="{8B20C69A-DF86-43E9-B46E-D3EB86F36DFC}" destId="{B4A0CD57-F17A-4400-AA2F-4BDD2456F3E0}" srcOrd="0" destOrd="0" presId="urn:microsoft.com/office/officeart/2005/8/layout/vList2"/>
    <dgm:cxn modelId="{599F1646-48C1-4A83-8B6D-617769740633}" srcId="{99FD8C17-9E8A-4213-A0AD-6844F26137FE}" destId="{C62CE785-1ADE-4762-ACD1-7284803CE15F}" srcOrd="0" destOrd="0" parTransId="{7D3BD1F9-5CF2-4B0B-9DEA-006463DE0D91}" sibTransId="{716A2F33-A023-49BD-B32F-69884F3A69EC}"/>
    <dgm:cxn modelId="{99012D68-7614-4D15-82AF-F3CFA1F1CD78}" type="presOf" srcId="{E14C17A4-71A9-47C7-94B4-A4EDFCCBB03D}" destId="{31B05E48-D275-42DE-B433-D7AA0E2E1B62}" srcOrd="0" destOrd="1" presId="urn:microsoft.com/office/officeart/2005/8/layout/vList2"/>
    <dgm:cxn modelId="{F7B5386D-F589-42BE-96F6-547BA21AED4C}" type="presOf" srcId="{C4708D54-EBBF-4520-9FEE-B1C7B74EB97F}" destId="{07F3E37C-6B17-426E-86BF-A13DD5BDC688}" srcOrd="0" destOrd="0" presId="urn:microsoft.com/office/officeart/2005/8/layout/vList2"/>
    <dgm:cxn modelId="{3857E352-672B-4D59-B18D-943CD62C4976}" srcId="{30A59E7E-BB5B-4C43-A2C9-4E5F751C2B5F}" destId="{C4708D54-EBBF-4520-9FEE-B1C7B74EB97F}" srcOrd="1" destOrd="0" parTransId="{2DFA2E00-3CD4-41C9-B473-F08713F23884}" sibTransId="{CA4D2589-F7B0-40F7-9DD0-3F16A4585BA7}"/>
    <dgm:cxn modelId="{B5F90F79-4269-47B6-95AC-C08DBDB45AE5}" type="presOf" srcId="{99FD8C17-9E8A-4213-A0AD-6844F26137FE}" destId="{3ADF1AA4-09FD-4CF8-9C14-C3AD8F94DF42}" srcOrd="0" destOrd="0" presId="urn:microsoft.com/office/officeart/2005/8/layout/vList2"/>
    <dgm:cxn modelId="{B7864599-F3F0-4879-AB9E-1D16245B04D6}" type="presOf" srcId="{30A59E7E-BB5B-4C43-A2C9-4E5F751C2B5F}" destId="{C2098899-C850-4BBA-9508-956760FEA334}" srcOrd="0" destOrd="0" presId="urn:microsoft.com/office/officeart/2005/8/layout/vList2"/>
    <dgm:cxn modelId="{F6E223AE-738F-41C4-844D-5946293AB9F5}" type="presOf" srcId="{C62CE785-1ADE-4762-ACD1-7284803CE15F}" destId="{31B05E48-D275-42DE-B433-D7AA0E2E1B62}" srcOrd="0" destOrd="0" presId="urn:microsoft.com/office/officeart/2005/8/layout/vList2"/>
    <dgm:cxn modelId="{FCD8CEB1-3E0E-4CA9-8B12-A57955616A12}" srcId="{99FD8C17-9E8A-4213-A0AD-6844F26137FE}" destId="{E14C17A4-71A9-47C7-94B4-A4EDFCCBB03D}" srcOrd="1" destOrd="0" parTransId="{91E23F09-2DF7-49BF-A96A-61F9509C1C95}" sibTransId="{7B089E05-832F-4F26-A945-9B485BC3AE61}"/>
    <dgm:cxn modelId="{852EB2B5-63EA-4631-B242-F8356CCE598D}" srcId="{C4708D54-EBBF-4520-9FEE-B1C7B74EB97F}" destId="{F26F9160-17F9-4995-8FE8-F62637706E13}" srcOrd="1" destOrd="0" parTransId="{78FE3C9D-AAD0-4F47-A22E-6E18145E2DF1}" sibTransId="{FEB6D047-1CF9-4B3A-B1EC-D206B3DB8E45}"/>
    <dgm:cxn modelId="{F5E044BA-0123-4CC2-9F66-8DE68B9490FD}" type="presOf" srcId="{F26F9160-17F9-4995-8FE8-F62637706E13}" destId="{9ECD7AC7-5D96-4529-8814-FF3E9A12E56E}" srcOrd="0" destOrd="1" presId="urn:microsoft.com/office/officeart/2005/8/layout/vList2"/>
    <dgm:cxn modelId="{E936EFBA-4746-4182-B5A4-AE7C62744F9F}" srcId="{C4708D54-EBBF-4520-9FEE-B1C7B74EB97F}" destId="{26C615AE-0333-4C46-ACC4-ECB75A9F5AB0}" srcOrd="0" destOrd="0" parTransId="{027968A0-A911-47B2-B8F2-FD58EC7C898B}" sibTransId="{67808298-0F86-4EB7-ABE8-67ED42A57980}"/>
    <dgm:cxn modelId="{EA4368BC-7517-4C0D-B891-E85A65607B13}" srcId="{30A59E7E-BB5B-4C43-A2C9-4E5F751C2B5F}" destId="{9FCE9F7C-6CEB-41F4-8373-56F125797159}" srcOrd="0" destOrd="0" parTransId="{EFC416BB-EAA5-44C4-91EC-41312321576E}" sibTransId="{C0F7CF57-BE44-434C-88F4-6AD47FF6EF7F}"/>
    <dgm:cxn modelId="{12E9BCCA-EF93-4DB8-9320-4BF20DED1A24}" srcId="{9FCE9F7C-6CEB-41F4-8373-56F125797159}" destId="{8B20C69A-DF86-43E9-B46E-D3EB86F36DFC}" srcOrd="0" destOrd="0" parTransId="{B6172DDF-DCE1-46B3-84DA-C04C0F677427}" sibTransId="{4CC7CB0C-631F-4268-ACEA-23CC6DD23551}"/>
    <dgm:cxn modelId="{F43B32CC-DBFB-424E-9015-37DD5A4E9E34}" type="presOf" srcId="{9FCE9F7C-6CEB-41F4-8373-56F125797159}" destId="{ABB08065-46E3-4345-BFDE-EA87EE777017}" srcOrd="0" destOrd="0" presId="urn:microsoft.com/office/officeart/2005/8/layout/vList2"/>
    <dgm:cxn modelId="{49A256D8-0923-48D2-9CA8-BE166DD1CA8E}" type="presOf" srcId="{26C615AE-0333-4C46-ACC4-ECB75A9F5AB0}" destId="{9ECD7AC7-5D96-4529-8814-FF3E9A12E56E}" srcOrd="0" destOrd="0" presId="urn:microsoft.com/office/officeart/2005/8/layout/vList2"/>
    <dgm:cxn modelId="{239DC2FD-859F-49DA-8E97-70AF7B1358D5}" srcId="{30A59E7E-BB5B-4C43-A2C9-4E5F751C2B5F}" destId="{99FD8C17-9E8A-4213-A0AD-6844F26137FE}" srcOrd="2" destOrd="0" parTransId="{D12A6EA3-6C46-4D61-9BF3-C82887B97900}" sibTransId="{CF0CB21F-A14D-470C-8447-2472EE5268BD}"/>
    <dgm:cxn modelId="{0FCFE6F9-C143-4EAC-821E-F34B30BD556F}" type="presParOf" srcId="{C2098899-C850-4BBA-9508-956760FEA334}" destId="{ABB08065-46E3-4345-BFDE-EA87EE777017}" srcOrd="0" destOrd="0" presId="urn:microsoft.com/office/officeart/2005/8/layout/vList2"/>
    <dgm:cxn modelId="{3B43071A-18C4-4B78-9677-FC6364A56E9C}" type="presParOf" srcId="{C2098899-C850-4BBA-9508-956760FEA334}" destId="{B4A0CD57-F17A-4400-AA2F-4BDD2456F3E0}" srcOrd="1" destOrd="0" presId="urn:microsoft.com/office/officeart/2005/8/layout/vList2"/>
    <dgm:cxn modelId="{71D0BFCA-EB94-4FFC-ABC3-0E2F8B555599}" type="presParOf" srcId="{C2098899-C850-4BBA-9508-956760FEA334}" destId="{07F3E37C-6B17-426E-86BF-A13DD5BDC688}" srcOrd="2" destOrd="0" presId="urn:microsoft.com/office/officeart/2005/8/layout/vList2"/>
    <dgm:cxn modelId="{C019B6DC-4DFF-4A27-9845-4830B100E583}" type="presParOf" srcId="{C2098899-C850-4BBA-9508-956760FEA334}" destId="{9ECD7AC7-5D96-4529-8814-FF3E9A12E56E}" srcOrd="3" destOrd="0" presId="urn:microsoft.com/office/officeart/2005/8/layout/vList2"/>
    <dgm:cxn modelId="{E30E6DB2-ED88-4104-9572-701FB72176EA}" type="presParOf" srcId="{C2098899-C850-4BBA-9508-956760FEA334}" destId="{3ADF1AA4-09FD-4CF8-9C14-C3AD8F94DF42}" srcOrd="4" destOrd="0" presId="urn:microsoft.com/office/officeart/2005/8/layout/vList2"/>
    <dgm:cxn modelId="{DD37F9B4-A3C0-4FFB-BEAF-D5FD27D1E069}" type="presParOf" srcId="{C2098899-C850-4BBA-9508-956760FEA334}" destId="{31B05E48-D275-42DE-B433-D7AA0E2E1B6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FCDC2-D00D-49C0-9E57-F9AB92AEFAF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40507AE-BC8B-4825-902F-713F4CA43A27}">
      <dgm:prSet/>
      <dgm:spPr/>
      <dgm:t>
        <a:bodyPr/>
        <a:lstStyle/>
        <a:p>
          <a:pPr rtl="0"/>
          <a:r>
            <a:rPr lang="ru-RU"/>
            <a:t>Неудовлетворенные потребности в любви и принятии, связанные с </a:t>
          </a:r>
          <a:r>
            <a:rPr lang="ru-RU" dirty="0" err="1"/>
            <a:t>фрустрирацией</a:t>
          </a:r>
          <a:r>
            <a:rPr lang="ru-RU" dirty="0"/>
            <a:t> стремления к поддержке и принадлежности</a:t>
          </a:r>
          <a:endParaRPr lang="en-US" dirty="0"/>
        </a:p>
      </dgm:t>
    </dgm:pt>
    <dgm:pt modelId="{50B39EA0-522C-42D5-9243-C5E60DF0918C}" type="parTrans" cxnId="{E733BBDF-13D2-43C6-9E46-8B5CE758185A}">
      <dgm:prSet/>
      <dgm:spPr/>
      <dgm:t>
        <a:bodyPr/>
        <a:lstStyle/>
        <a:p>
          <a:endParaRPr lang="en-US"/>
        </a:p>
      </dgm:t>
    </dgm:pt>
    <dgm:pt modelId="{A4CDAD75-F878-4948-8B9F-A760C3B91734}" type="sibTrans" cxnId="{E733BBDF-13D2-43C6-9E46-8B5CE758185A}">
      <dgm:prSet/>
      <dgm:spPr/>
      <dgm:t>
        <a:bodyPr/>
        <a:lstStyle/>
        <a:p>
          <a:endParaRPr lang="en-US"/>
        </a:p>
      </dgm:t>
    </dgm:pt>
    <dgm:pt modelId="{ADE96C0A-3C2A-4205-813A-CC754CB75554}">
      <dgm:prSet/>
      <dgm:spPr/>
      <dgm:t>
        <a:bodyPr/>
        <a:lstStyle/>
        <a:p>
          <a:r>
            <a:rPr lang="ru-RU" dirty="0"/>
            <a:t>Нарушение контроля предсказуемости и организованности, связанные с </a:t>
          </a:r>
          <a:r>
            <a:rPr lang="ru-RU" dirty="0" err="1"/>
            <a:t>фрустрированными</a:t>
          </a:r>
          <a:r>
            <a:rPr lang="ru-RU" dirty="0"/>
            <a:t> потребностями к достижению, автономии, порядку и пониманию.</a:t>
          </a:r>
          <a:endParaRPr lang="en-US" dirty="0"/>
        </a:p>
      </dgm:t>
    </dgm:pt>
    <dgm:pt modelId="{5BA61EEB-6C8B-4CB8-9277-9805B59AC30C}" type="parTrans" cxnId="{690C0076-853F-475B-A517-CD6A55813983}">
      <dgm:prSet/>
      <dgm:spPr/>
      <dgm:t>
        <a:bodyPr/>
        <a:lstStyle/>
        <a:p>
          <a:endParaRPr lang="en-US"/>
        </a:p>
      </dgm:t>
    </dgm:pt>
    <dgm:pt modelId="{FA16160C-6B36-4FFA-8C52-9DEA12BE7A75}" type="sibTrans" cxnId="{690C0076-853F-475B-A517-CD6A55813983}">
      <dgm:prSet/>
      <dgm:spPr/>
      <dgm:t>
        <a:bodyPr/>
        <a:lstStyle/>
        <a:p>
          <a:endParaRPr lang="en-US"/>
        </a:p>
      </dgm:t>
    </dgm:pt>
    <dgm:pt modelId="{8FEAFECE-3628-47D2-9B2F-29A6E7D6A60A}">
      <dgm:prSet/>
      <dgm:spPr/>
      <dgm:t>
        <a:bodyPr/>
        <a:lstStyle/>
        <a:p>
          <a:r>
            <a:rPr lang="ru-RU"/>
            <a:t>Снижение самооценки (self image) в силу стыда поражения, унижения или позора, связанные с фрустрированными потребностями в принадлежности, защите и избегании стыда.</a:t>
          </a:r>
          <a:endParaRPr lang="en-US"/>
        </a:p>
      </dgm:t>
    </dgm:pt>
    <dgm:pt modelId="{7D0F7EBB-C455-4998-A318-EDBB7D5DE651}" type="parTrans" cxnId="{17E8CD70-0F61-4721-A68B-188337460BFC}">
      <dgm:prSet/>
      <dgm:spPr/>
      <dgm:t>
        <a:bodyPr/>
        <a:lstStyle/>
        <a:p>
          <a:endParaRPr lang="en-US"/>
        </a:p>
      </dgm:t>
    </dgm:pt>
    <dgm:pt modelId="{E75618C5-F8CD-4B9A-B5CB-8214C7C63C8A}" type="sibTrans" cxnId="{17E8CD70-0F61-4721-A68B-188337460BFC}">
      <dgm:prSet/>
      <dgm:spPr/>
      <dgm:t>
        <a:bodyPr/>
        <a:lstStyle/>
        <a:p>
          <a:endParaRPr lang="en-US"/>
        </a:p>
      </dgm:t>
    </dgm:pt>
    <dgm:pt modelId="{934B1376-8149-4431-9DCA-A25C50CD69A2}">
      <dgm:prSet/>
      <dgm:spPr/>
      <dgm:t>
        <a:bodyPr/>
        <a:lstStyle/>
        <a:p>
          <a:r>
            <a:rPr lang="ru-RU"/>
            <a:t>Разрушенные значимые отношения с возникшим вследствие этого горем и чувством потери, связанные с фрустрированными потребностями в принадлежности и заботе о другом.</a:t>
          </a:r>
          <a:endParaRPr lang="en-US"/>
        </a:p>
      </dgm:t>
    </dgm:pt>
    <dgm:pt modelId="{318E34FB-CEA8-4436-B3DD-3245F2EE25C9}" type="parTrans" cxnId="{3C9118EF-54AB-46BC-943C-2082A8B85585}">
      <dgm:prSet/>
      <dgm:spPr/>
      <dgm:t>
        <a:bodyPr/>
        <a:lstStyle/>
        <a:p>
          <a:endParaRPr lang="en-US"/>
        </a:p>
      </dgm:t>
    </dgm:pt>
    <dgm:pt modelId="{8BCCEE07-D02E-4B46-A7E4-13647A779D33}" type="sibTrans" cxnId="{3C9118EF-54AB-46BC-943C-2082A8B85585}">
      <dgm:prSet/>
      <dgm:spPr/>
      <dgm:t>
        <a:bodyPr/>
        <a:lstStyle/>
        <a:p>
          <a:endParaRPr lang="en-US"/>
        </a:p>
      </dgm:t>
    </dgm:pt>
    <dgm:pt modelId="{F8BEB0CA-E878-4AB0-B4F2-3AC6D89C24D0}">
      <dgm:prSet/>
      <dgm:spPr/>
      <dgm:t>
        <a:bodyPr/>
        <a:lstStyle/>
        <a:p>
          <a:r>
            <a:rPr lang="ru-RU"/>
            <a:t>Чрезмерный гнев, ярость и враждебность, связанные с фрустрированными потребностями в доминировании, агрессии и противодействии.</a:t>
          </a:r>
          <a:endParaRPr lang="en-US"/>
        </a:p>
      </dgm:t>
    </dgm:pt>
    <dgm:pt modelId="{CACF3984-61ED-42E0-B701-9C9DAD30FBC2}" type="parTrans" cxnId="{06688663-5B9A-4FDB-A0CF-672E48502121}">
      <dgm:prSet/>
      <dgm:spPr/>
      <dgm:t>
        <a:bodyPr/>
        <a:lstStyle/>
        <a:p>
          <a:endParaRPr lang="en-US"/>
        </a:p>
      </dgm:t>
    </dgm:pt>
    <dgm:pt modelId="{BAA57106-B85C-4B88-B113-8E3063D871B6}" type="sibTrans" cxnId="{06688663-5B9A-4FDB-A0CF-672E48502121}">
      <dgm:prSet/>
      <dgm:spPr/>
      <dgm:t>
        <a:bodyPr/>
        <a:lstStyle/>
        <a:p>
          <a:endParaRPr lang="en-US"/>
        </a:p>
      </dgm:t>
    </dgm:pt>
    <dgm:pt modelId="{2427AB67-FE76-41E2-870A-77932EB365F0}" type="pres">
      <dgm:prSet presAssocID="{1AEFCDC2-D00D-49C0-9E57-F9AB92AEFAFF}" presName="linear" presStyleCnt="0">
        <dgm:presLayoutVars>
          <dgm:animLvl val="lvl"/>
          <dgm:resizeHandles val="exact"/>
        </dgm:presLayoutVars>
      </dgm:prSet>
      <dgm:spPr/>
    </dgm:pt>
    <dgm:pt modelId="{4A4A27EB-3DF7-4302-B312-9607B331D124}" type="pres">
      <dgm:prSet presAssocID="{840507AE-BC8B-4825-902F-713F4CA43A27}" presName="parentText" presStyleLbl="node1" presStyleIdx="0" presStyleCnt="5">
        <dgm:presLayoutVars>
          <dgm:chMax val="0"/>
          <dgm:bulletEnabled val="1"/>
        </dgm:presLayoutVars>
      </dgm:prSet>
      <dgm:spPr/>
    </dgm:pt>
    <dgm:pt modelId="{4D42D2D7-A0CE-4786-BB7D-1B68264CE464}" type="pres">
      <dgm:prSet presAssocID="{A4CDAD75-F878-4948-8B9F-A760C3B91734}" presName="spacer" presStyleCnt="0"/>
      <dgm:spPr/>
    </dgm:pt>
    <dgm:pt modelId="{2C72C227-F640-4BD2-9D1F-4979F49CA6BB}" type="pres">
      <dgm:prSet presAssocID="{ADE96C0A-3C2A-4205-813A-CC754CB75554}" presName="parentText" presStyleLbl="node1" presStyleIdx="1" presStyleCnt="5">
        <dgm:presLayoutVars>
          <dgm:chMax val="0"/>
          <dgm:bulletEnabled val="1"/>
        </dgm:presLayoutVars>
      </dgm:prSet>
      <dgm:spPr/>
    </dgm:pt>
    <dgm:pt modelId="{FD4D1998-141A-49AA-8B94-EBFAC6882E2A}" type="pres">
      <dgm:prSet presAssocID="{FA16160C-6B36-4FFA-8C52-9DEA12BE7A75}" presName="spacer" presStyleCnt="0"/>
      <dgm:spPr/>
    </dgm:pt>
    <dgm:pt modelId="{76EA840E-57D7-4D42-B0FC-95BF13DCDCB8}" type="pres">
      <dgm:prSet presAssocID="{8FEAFECE-3628-47D2-9B2F-29A6E7D6A60A}" presName="parentText" presStyleLbl="node1" presStyleIdx="2" presStyleCnt="5">
        <dgm:presLayoutVars>
          <dgm:chMax val="0"/>
          <dgm:bulletEnabled val="1"/>
        </dgm:presLayoutVars>
      </dgm:prSet>
      <dgm:spPr/>
    </dgm:pt>
    <dgm:pt modelId="{C69E86C9-F2BD-448E-B310-07CC69EA2760}" type="pres">
      <dgm:prSet presAssocID="{E75618C5-F8CD-4B9A-B5CB-8214C7C63C8A}" presName="spacer" presStyleCnt="0"/>
      <dgm:spPr/>
    </dgm:pt>
    <dgm:pt modelId="{42C137F9-2E87-4EA0-85E4-3EDD9CA746F7}" type="pres">
      <dgm:prSet presAssocID="{934B1376-8149-4431-9DCA-A25C50CD69A2}" presName="parentText" presStyleLbl="node1" presStyleIdx="3" presStyleCnt="5">
        <dgm:presLayoutVars>
          <dgm:chMax val="0"/>
          <dgm:bulletEnabled val="1"/>
        </dgm:presLayoutVars>
      </dgm:prSet>
      <dgm:spPr/>
    </dgm:pt>
    <dgm:pt modelId="{B25AC012-D809-40A1-8532-0F41982BED73}" type="pres">
      <dgm:prSet presAssocID="{8BCCEE07-D02E-4B46-A7E4-13647A779D33}" presName="spacer" presStyleCnt="0"/>
      <dgm:spPr/>
    </dgm:pt>
    <dgm:pt modelId="{2CC9A419-6FB9-4F65-93DA-B8BCDF3066B9}" type="pres">
      <dgm:prSet presAssocID="{F8BEB0CA-E878-4AB0-B4F2-3AC6D89C24D0}" presName="parentText" presStyleLbl="node1" presStyleIdx="4" presStyleCnt="5">
        <dgm:presLayoutVars>
          <dgm:chMax val="0"/>
          <dgm:bulletEnabled val="1"/>
        </dgm:presLayoutVars>
      </dgm:prSet>
      <dgm:spPr/>
    </dgm:pt>
  </dgm:ptLst>
  <dgm:cxnLst>
    <dgm:cxn modelId="{06688663-5B9A-4FDB-A0CF-672E48502121}" srcId="{1AEFCDC2-D00D-49C0-9E57-F9AB92AEFAFF}" destId="{F8BEB0CA-E878-4AB0-B4F2-3AC6D89C24D0}" srcOrd="4" destOrd="0" parTransId="{CACF3984-61ED-42E0-B701-9C9DAD30FBC2}" sibTransId="{BAA57106-B85C-4B88-B113-8E3063D871B6}"/>
    <dgm:cxn modelId="{C0728E6D-4041-47A8-8246-20D101F077A9}" type="presOf" srcId="{F8BEB0CA-E878-4AB0-B4F2-3AC6D89C24D0}" destId="{2CC9A419-6FB9-4F65-93DA-B8BCDF3066B9}" srcOrd="0" destOrd="0" presId="urn:microsoft.com/office/officeart/2005/8/layout/vList2"/>
    <dgm:cxn modelId="{17E8CD70-0F61-4721-A68B-188337460BFC}" srcId="{1AEFCDC2-D00D-49C0-9E57-F9AB92AEFAFF}" destId="{8FEAFECE-3628-47D2-9B2F-29A6E7D6A60A}" srcOrd="2" destOrd="0" parTransId="{7D0F7EBB-C455-4998-A318-EDBB7D5DE651}" sibTransId="{E75618C5-F8CD-4B9A-B5CB-8214C7C63C8A}"/>
    <dgm:cxn modelId="{B5EAAF74-9C0E-48EE-9206-234147FC03DB}" type="presOf" srcId="{1AEFCDC2-D00D-49C0-9E57-F9AB92AEFAFF}" destId="{2427AB67-FE76-41E2-870A-77932EB365F0}" srcOrd="0" destOrd="0" presId="urn:microsoft.com/office/officeart/2005/8/layout/vList2"/>
    <dgm:cxn modelId="{690C0076-853F-475B-A517-CD6A55813983}" srcId="{1AEFCDC2-D00D-49C0-9E57-F9AB92AEFAFF}" destId="{ADE96C0A-3C2A-4205-813A-CC754CB75554}" srcOrd="1" destOrd="0" parTransId="{5BA61EEB-6C8B-4CB8-9277-9805B59AC30C}" sibTransId="{FA16160C-6B36-4FFA-8C52-9DEA12BE7A75}"/>
    <dgm:cxn modelId="{6B01319B-B2A8-4AD0-AAA0-A8B3BC41D123}" type="presOf" srcId="{840507AE-BC8B-4825-902F-713F4CA43A27}" destId="{4A4A27EB-3DF7-4302-B312-9607B331D124}" srcOrd="0" destOrd="0" presId="urn:microsoft.com/office/officeart/2005/8/layout/vList2"/>
    <dgm:cxn modelId="{184C85A5-1672-4774-AF68-E6CD39A81943}" type="presOf" srcId="{8FEAFECE-3628-47D2-9B2F-29A6E7D6A60A}" destId="{76EA840E-57D7-4D42-B0FC-95BF13DCDCB8}" srcOrd="0" destOrd="0" presId="urn:microsoft.com/office/officeart/2005/8/layout/vList2"/>
    <dgm:cxn modelId="{185956AA-F776-4F02-8F35-D0B80715953B}" type="presOf" srcId="{934B1376-8149-4431-9DCA-A25C50CD69A2}" destId="{42C137F9-2E87-4EA0-85E4-3EDD9CA746F7}" srcOrd="0" destOrd="0" presId="urn:microsoft.com/office/officeart/2005/8/layout/vList2"/>
    <dgm:cxn modelId="{BDCECFD2-6E83-461F-A786-A045054C2122}" type="presOf" srcId="{ADE96C0A-3C2A-4205-813A-CC754CB75554}" destId="{2C72C227-F640-4BD2-9D1F-4979F49CA6BB}" srcOrd="0" destOrd="0" presId="urn:microsoft.com/office/officeart/2005/8/layout/vList2"/>
    <dgm:cxn modelId="{E733BBDF-13D2-43C6-9E46-8B5CE758185A}" srcId="{1AEFCDC2-D00D-49C0-9E57-F9AB92AEFAFF}" destId="{840507AE-BC8B-4825-902F-713F4CA43A27}" srcOrd="0" destOrd="0" parTransId="{50B39EA0-522C-42D5-9243-C5E60DF0918C}" sibTransId="{A4CDAD75-F878-4948-8B9F-A760C3B91734}"/>
    <dgm:cxn modelId="{3C9118EF-54AB-46BC-943C-2082A8B85585}" srcId="{1AEFCDC2-D00D-49C0-9E57-F9AB92AEFAFF}" destId="{934B1376-8149-4431-9DCA-A25C50CD69A2}" srcOrd="3" destOrd="0" parTransId="{318E34FB-CEA8-4436-B3DD-3245F2EE25C9}" sibTransId="{8BCCEE07-D02E-4B46-A7E4-13647A779D33}"/>
    <dgm:cxn modelId="{408E1A8E-1FAD-4198-AC15-0CB0C8D18C1E}" type="presParOf" srcId="{2427AB67-FE76-41E2-870A-77932EB365F0}" destId="{4A4A27EB-3DF7-4302-B312-9607B331D124}" srcOrd="0" destOrd="0" presId="urn:microsoft.com/office/officeart/2005/8/layout/vList2"/>
    <dgm:cxn modelId="{0839D143-5BCB-4B71-A306-1E91206EC51C}" type="presParOf" srcId="{2427AB67-FE76-41E2-870A-77932EB365F0}" destId="{4D42D2D7-A0CE-4786-BB7D-1B68264CE464}" srcOrd="1" destOrd="0" presId="urn:microsoft.com/office/officeart/2005/8/layout/vList2"/>
    <dgm:cxn modelId="{BDD87482-CA5E-484E-AE62-0678BFE7F418}" type="presParOf" srcId="{2427AB67-FE76-41E2-870A-77932EB365F0}" destId="{2C72C227-F640-4BD2-9D1F-4979F49CA6BB}" srcOrd="2" destOrd="0" presId="urn:microsoft.com/office/officeart/2005/8/layout/vList2"/>
    <dgm:cxn modelId="{781D139D-CE34-4DEE-843E-78CA40A9704D}" type="presParOf" srcId="{2427AB67-FE76-41E2-870A-77932EB365F0}" destId="{FD4D1998-141A-49AA-8B94-EBFAC6882E2A}" srcOrd="3" destOrd="0" presId="urn:microsoft.com/office/officeart/2005/8/layout/vList2"/>
    <dgm:cxn modelId="{79934E36-8A78-4227-8B73-9DCF581F48DD}" type="presParOf" srcId="{2427AB67-FE76-41E2-870A-77932EB365F0}" destId="{76EA840E-57D7-4D42-B0FC-95BF13DCDCB8}" srcOrd="4" destOrd="0" presId="urn:microsoft.com/office/officeart/2005/8/layout/vList2"/>
    <dgm:cxn modelId="{EE15B0E5-A7EE-45D9-8EC4-B98EEB1B4C1E}" type="presParOf" srcId="{2427AB67-FE76-41E2-870A-77932EB365F0}" destId="{C69E86C9-F2BD-448E-B310-07CC69EA2760}" srcOrd="5" destOrd="0" presId="urn:microsoft.com/office/officeart/2005/8/layout/vList2"/>
    <dgm:cxn modelId="{D04B55D8-1E08-4B83-B2DB-CBCC376957F8}" type="presParOf" srcId="{2427AB67-FE76-41E2-870A-77932EB365F0}" destId="{42C137F9-2E87-4EA0-85E4-3EDD9CA746F7}" srcOrd="6" destOrd="0" presId="urn:microsoft.com/office/officeart/2005/8/layout/vList2"/>
    <dgm:cxn modelId="{048E8858-3C6E-494D-9877-AB9B3A18E7E6}" type="presParOf" srcId="{2427AB67-FE76-41E2-870A-77932EB365F0}" destId="{B25AC012-D809-40A1-8532-0F41982BED73}" srcOrd="7" destOrd="0" presId="urn:microsoft.com/office/officeart/2005/8/layout/vList2"/>
    <dgm:cxn modelId="{D0CFC09E-4642-4212-9DF7-078869F34970}" type="presParOf" srcId="{2427AB67-FE76-41E2-870A-77932EB365F0}" destId="{2CC9A419-6FB9-4F65-93DA-B8BCDF3066B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345F06-003E-46BD-B87F-26758E5FB6CC}" type="doc">
      <dgm:prSet loTypeId="urn:microsoft.com/office/officeart/2005/8/layout/hProcess9" loCatId="process" qsTypeId="urn:microsoft.com/office/officeart/2005/8/quickstyle/simple1" qsCatId="simple" csTypeId="urn:microsoft.com/office/officeart/2005/8/colors/accent1_2" csCatId="accent1" phldr="1"/>
      <dgm:spPr/>
    </dgm:pt>
    <dgm:pt modelId="{C154526E-DC41-46CA-BC0C-2081B920506C}">
      <dgm:prSet phldr="0"/>
      <dgm:spPr/>
      <dgm:t>
        <a:bodyPr/>
        <a:lstStyle/>
        <a:p>
          <a:pPr algn="l" rtl="0"/>
          <a:r>
            <a:rPr lang="ru-RU"/>
            <a:t>Суицидальные мысли</a:t>
          </a:r>
          <a:endParaRPr lang="ru-RU">
            <a:latin typeface="Garamond" panose="02020404030301010803"/>
          </a:endParaRPr>
        </a:p>
      </dgm:t>
    </dgm:pt>
    <dgm:pt modelId="{0C2BE8C9-04F8-4C6D-813A-63179CCC6939}" type="parTrans" cxnId="{67CA1C19-3FEB-47BA-917A-E908B231B6E9}">
      <dgm:prSet/>
      <dgm:spPr/>
      <dgm:t>
        <a:bodyPr/>
        <a:lstStyle/>
        <a:p>
          <a:endParaRPr lang="ru-RU"/>
        </a:p>
      </dgm:t>
    </dgm:pt>
    <dgm:pt modelId="{03CB152B-7673-49F5-989E-8E3668D6B51A}" type="sibTrans" cxnId="{67CA1C19-3FEB-47BA-917A-E908B231B6E9}">
      <dgm:prSet/>
      <dgm:spPr/>
      <dgm:t>
        <a:bodyPr/>
        <a:lstStyle/>
        <a:p>
          <a:endParaRPr lang="ru-RU"/>
        </a:p>
      </dgm:t>
    </dgm:pt>
    <dgm:pt modelId="{20BDB6D5-9D6C-4933-A1C0-6F7E88D54141}">
      <dgm:prSet phldr="0"/>
      <dgm:spPr/>
      <dgm:t>
        <a:bodyPr/>
        <a:lstStyle/>
        <a:p>
          <a:pPr algn="l"/>
          <a:r>
            <a:rPr lang="ru-RU"/>
            <a:t>Суицидальные намерения</a:t>
          </a:r>
        </a:p>
      </dgm:t>
    </dgm:pt>
    <dgm:pt modelId="{3B304BBF-65C0-452C-9B9B-E6985F05D2C5}" type="parTrans" cxnId="{96902944-FE54-4D32-BA75-8A44128952A5}">
      <dgm:prSet/>
      <dgm:spPr/>
      <dgm:t>
        <a:bodyPr/>
        <a:lstStyle/>
        <a:p>
          <a:endParaRPr lang="ru-RU"/>
        </a:p>
      </dgm:t>
    </dgm:pt>
    <dgm:pt modelId="{033EB82A-C7FC-4183-8388-2ADC8F9174F7}" type="sibTrans" cxnId="{96902944-FE54-4D32-BA75-8A44128952A5}">
      <dgm:prSet/>
      <dgm:spPr/>
      <dgm:t>
        <a:bodyPr/>
        <a:lstStyle/>
        <a:p>
          <a:endParaRPr lang="ru-RU"/>
        </a:p>
      </dgm:t>
    </dgm:pt>
    <dgm:pt modelId="{A96B0A3C-C794-4BA1-B25A-00D30E720EC9}">
      <dgm:prSet phldr="0"/>
      <dgm:spPr/>
      <dgm:t>
        <a:bodyPr/>
        <a:lstStyle/>
        <a:p>
          <a:pPr algn="l"/>
          <a:r>
            <a:rPr lang="ru-RU"/>
            <a:t>Принятое решение</a:t>
          </a:r>
        </a:p>
      </dgm:t>
    </dgm:pt>
    <dgm:pt modelId="{D771852D-6F7A-48D8-87B4-60537C462FBE}" type="parTrans" cxnId="{5D7D9809-5C8D-483F-85EA-500848161E22}">
      <dgm:prSet/>
      <dgm:spPr/>
      <dgm:t>
        <a:bodyPr/>
        <a:lstStyle/>
        <a:p>
          <a:endParaRPr lang="ru-RU"/>
        </a:p>
      </dgm:t>
    </dgm:pt>
    <dgm:pt modelId="{7983ECA8-9384-44DF-B827-08EC4796D6C0}" type="sibTrans" cxnId="{5D7D9809-5C8D-483F-85EA-500848161E22}">
      <dgm:prSet/>
      <dgm:spPr/>
      <dgm:t>
        <a:bodyPr/>
        <a:lstStyle/>
        <a:p>
          <a:endParaRPr lang="ru-RU"/>
        </a:p>
      </dgm:t>
    </dgm:pt>
    <dgm:pt modelId="{7AEE216C-73D7-4C3D-89E0-2249294B516F}">
      <dgm:prSet phldr="0"/>
      <dgm:spPr/>
      <dgm:t>
        <a:bodyPr/>
        <a:lstStyle/>
        <a:p>
          <a:pPr algn="l"/>
          <a:r>
            <a:rPr lang="ru-RU"/>
            <a:t>Текущий суицид</a:t>
          </a:r>
        </a:p>
      </dgm:t>
    </dgm:pt>
    <dgm:pt modelId="{D6A3C592-97EF-4CDC-ACDC-41775D6F7AF7}" type="parTrans" cxnId="{07B5D8CF-0AEC-4018-B47D-88C9A52764AD}">
      <dgm:prSet/>
      <dgm:spPr/>
      <dgm:t>
        <a:bodyPr/>
        <a:lstStyle/>
        <a:p>
          <a:endParaRPr lang="ru-RU"/>
        </a:p>
      </dgm:t>
    </dgm:pt>
    <dgm:pt modelId="{51050F21-4F38-4C31-8D21-086B59630B5F}" type="sibTrans" cxnId="{07B5D8CF-0AEC-4018-B47D-88C9A52764AD}">
      <dgm:prSet/>
      <dgm:spPr/>
      <dgm:t>
        <a:bodyPr/>
        <a:lstStyle/>
        <a:p>
          <a:endParaRPr lang="ru-RU"/>
        </a:p>
      </dgm:t>
    </dgm:pt>
    <dgm:pt modelId="{9D45F75E-491F-40D3-8232-25CBC3182357}">
      <dgm:prSet phldr="0"/>
      <dgm:spPr/>
      <dgm:t>
        <a:bodyPr/>
        <a:lstStyle/>
        <a:p>
          <a:pPr algn="l"/>
          <a:r>
            <a:rPr lang="ru-RU"/>
            <a:t>Состояние после суицидальной попытки</a:t>
          </a:r>
        </a:p>
      </dgm:t>
    </dgm:pt>
    <dgm:pt modelId="{CFC0A399-D6AE-4E0E-A933-286C69A718A7}" type="parTrans" cxnId="{1B323FDA-5E46-468B-92FC-BEDEB1C49A34}">
      <dgm:prSet/>
      <dgm:spPr/>
      <dgm:t>
        <a:bodyPr/>
        <a:lstStyle/>
        <a:p>
          <a:endParaRPr lang="ru-RU"/>
        </a:p>
      </dgm:t>
    </dgm:pt>
    <dgm:pt modelId="{08CA1F03-197F-4AA8-8587-9EACC158FB42}" type="sibTrans" cxnId="{1B323FDA-5E46-468B-92FC-BEDEB1C49A34}">
      <dgm:prSet/>
      <dgm:spPr/>
      <dgm:t>
        <a:bodyPr/>
        <a:lstStyle/>
        <a:p>
          <a:endParaRPr lang="ru-RU"/>
        </a:p>
      </dgm:t>
    </dgm:pt>
    <dgm:pt modelId="{2422FFB9-B177-4386-86E0-E38E372BEF1E}" type="pres">
      <dgm:prSet presAssocID="{99345F06-003E-46BD-B87F-26758E5FB6CC}" presName="CompostProcess" presStyleCnt="0">
        <dgm:presLayoutVars>
          <dgm:dir/>
          <dgm:resizeHandles val="exact"/>
        </dgm:presLayoutVars>
      </dgm:prSet>
      <dgm:spPr/>
    </dgm:pt>
    <dgm:pt modelId="{A44B497A-250E-40B3-A8A3-A2AE038C4C57}" type="pres">
      <dgm:prSet presAssocID="{99345F06-003E-46BD-B87F-26758E5FB6CC}" presName="arrow" presStyleLbl="bgShp" presStyleIdx="0" presStyleCnt="1"/>
      <dgm:spPr/>
    </dgm:pt>
    <dgm:pt modelId="{22135328-B500-410C-A12F-04F6CD61FF8A}" type="pres">
      <dgm:prSet presAssocID="{99345F06-003E-46BD-B87F-26758E5FB6CC}" presName="linearProcess" presStyleCnt="0"/>
      <dgm:spPr/>
    </dgm:pt>
    <dgm:pt modelId="{504CA474-D4B3-436A-A1F3-C1E6E472EB0E}" type="pres">
      <dgm:prSet presAssocID="{C154526E-DC41-46CA-BC0C-2081B920506C}" presName="textNode" presStyleLbl="node1" presStyleIdx="0" presStyleCnt="5">
        <dgm:presLayoutVars>
          <dgm:bulletEnabled val="1"/>
        </dgm:presLayoutVars>
      </dgm:prSet>
      <dgm:spPr/>
    </dgm:pt>
    <dgm:pt modelId="{37264A1A-85AB-40F5-AB9A-B337E4E85F7B}" type="pres">
      <dgm:prSet presAssocID="{03CB152B-7673-49F5-989E-8E3668D6B51A}" presName="sibTrans" presStyleCnt="0"/>
      <dgm:spPr/>
    </dgm:pt>
    <dgm:pt modelId="{03A81A90-25A6-4DCE-85BC-8CA5BB930BCF}" type="pres">
      <dgm:prSet presAssocID="{20BDB6D5-9D6C-4933-A1C0-6F7E88D54141}" presName="textNode" presStyleLbl="node1" presStyleIdx="1" presStyleCnt="5">
        <dgm:presLayoutVars>
          <dgm:bulletEnabled val="1"/>
        </dgm:presLayoutVars>
      </dgm:prSet>
      <dgm:spPr/>
    </dgm:pt>
    <dgm:pt modelId="{D0265836-C3F6-4D07-B80F-A8291B08A7D4}" type="pres">
      <dgm:prSet presAssocID="{033EB82A-C7FC-4183-8388-2ADC8F9174F7}" presName="sibTrans" presStyleCnt="0"/>
      <dgm:spPr/>
    </dgm:pt>
    <dgm:pt modelId="{DF2995F3-9278-4ACB-82FC-1E66B58E607C}" type="pres">
      <dgm:prSet presAssocID="{A96B0A3C-C794-4BA1-B25A-00D30E720EC9}" presName="textNode" presStyleLbl="node1" presStyleIdx="2" presStyleCnt="5">
        <dgm:presLayoutVars>
          <dgm:bulletEnabled val="1"/>
        </dgm:presLayoutVars>
      </dgm:prSet>
      <dgm:spPr/>
    </dgm:pt>
    <dgm:pt modelId="{03520279-75AB-46D3-9285-E2E3CA10C9D6}" type="pres">
      <dgm:prSet presAssocID="{7983ECA8-9384-44DF-B827-08EC4796D6C0}" presName="sibTrans" presStyleCnt="0"/>
      <dgm:spPr/>
    </dgm:pt>
    <dgm:pt modelId="{FD6A2D0B-0725-499E-B5B6-0C1F23CE6F2E}" type="pres">
      <dgm:prSet presAssocID="{7AEE216C-73D7-4C3D-89E0-2249294B516F}" presName="textNode" presStyleLbl="node1" presStyleIdx="3" presStyleCnt="5">
        <dgm:presLayoutVars>
          <dgm:bulletEnabled val="1"/>
        </dgm:presLayoutVars>
      </dgm:prSet>
      <dgm:spPr/>
    </dgm:pt>
    <dgm:pt modelId="{C1ABCC15-11BC-452B-868E-CC65D877F065}" type="pres">
      <dgm:prSet presAssocID="{51050F21-4F38-4C31-8D21-086B59630B5F}" presName="sibTrans" presStyleCnt="0"/>
      <dgm:spPr/>
    </dgm:pt>
    <dgm:pt modelId="{603E6BF6-5DA9-4D35-9629-45A1209991D5}" type="pres">
      <dgm:prSet presAssocID="{9D45F75E-491F-40D3-8232-25CBC3182357}" presName="textNode" presStyleLbl="node1" presStyleIdx="4" presStyleCnt="5">
        <dgm:presLayoutVars>
          <dgm:bulletEnabled val="1"/>
        </dgm:presLayoutVars>
      </dgm:prSet>
      <dgm:spPr/>
    </dgm:pt>
  </dgm:ptLst>
  <dgm:cxnLst>
    <dgm:cxn modelId="{5D7D9809-5C8D-483F-85EA-500848161E22}" srcId="{99345F06-003E-46BD-B87F-26758E5FB6CC}" destId="{A96B0A3C-C794-4BA1-B25A-00D30E720EC9}" srcOrd="2" destOrd="0" parTransId="{D771852D-6F7A-48D8-87B4-60537C462FBE}" sibTransId="{7983ECA8-9384-44DF-B827-08EC4796D6C0}"/>
    <dgm:cxn modelId="{2A0D5413-7172-4641-BF4E-8493F4BCA817}" type="presOf" srcId="{99345F06-003E-46BD-B87F-26758E5FB6CC}" destId="{2422FFB9-B177-4386-86E0-E38E372BEF1E}" srcOrd="0" destOrd="0" presId="urn:microsoft.com/office/officeart/2005/8/layout/hProcess9"/>
    <dgm:cxn modelId="{67CA1C19-3FEB-47BA-917A-E908B231B6E9}" srcId="{99345F06-003E-46BD-B87F-26758E5FB6CC}" destId="{C154526E-DC41-46CA-BC0C-2081B920506C}" srcOrd="0" destOrd="0" parTransId="{0C2BE8C9-04F8-4C6D-813A-63179CCC6939}" sibTransId="{03CB152B-7673-49F5-989E-8E3668D6B51A}"/>
    <dgm:cxn modelId="{1B207C1A-27DC-4C8F-9F68-26636849F2F9}" type="presOf" srcId="{9D45F75E-491F-40D3-8232-25CBC3182357}" destId="{603E6BF6-5DA9-4D35-9629-45A1209991D5}" srcOrd="0" destOrd="0" presId="urn:microsoft.com/office/officeart/2005/8/layout/hProcess9"/>
    <dgm:cxn modelId="{3C59E835-F0B1-4694-95E4-07CFBC96069F}" type="presOf" srcId="{7AEE216C-73D7-4C3D-89E0-2249294B516F}" destId="{FD6A2D0B-0725-499E-B5B6-0C1F23CE6F2E}" srcOrd="0" destOrd="0" presId="urn:microsoft.com/office/officeart/2005/8/layout/hProcess9"/>
    <dgm:cxn modelId="{96902944-FE54-4D32-BA75-8A44128952A5}" srcId="{99345F06-003E-46BD-B87F-26758E5FB6CC}" destId="{20BDB6D5-9D6C-4933-A1C0-6F7E88D54141}" srcOrd="1" destOrd="0" parTransId="{3B304BBF-65C0-452C-9B9B-E6985F05D2C5}" sibTransId="{033EB82A-C7FC-4183-8388-2ADC8F9174F7}"/>
    <dgm:cxn modelId="{B640E148-E999-4FC0-AA15-E7C67FDFDD22}" type="presOf" srcId="{C154526E-DC41-46CA-BC0C-2081B920506C}" destId="{504CA474-D4B3-436A-A1F3-C1E6E472EB0E}" srcOrd="0" destOrd="0" presId="urn:microsoft.com/office/officeart/2005/8/layout/hProcess9"/>
    <dgm:cxn modelId="{76813D93-CC61-4BC9-AB24-C97F356282A4}" type="presOf" srcId="{20BDB6D5-9D6C-4933-A1C0-6F7E88D54141}" destId="{03A81A90-25A6-4DCE-85BC-8CA5BB930BCF}" srcOrd="0" destOrd="0" presId="urn:microsoft.com/office/officeart/2005/8/layout/hProcess9"/>
    <dgm:cxn modelId="{D55D5ABB-E87C-4275-9EAD-BE1F4F8C79CC}" type="presOf" srcId="{A96B0A3C-C794-4BA1-B25A-00D30E720EC9}" destId="{DF2995F3-9278-4ACB-82FC-1E66B58E607C}" srcOrd="0" destOrd="0" presId="urn:microsoft.com/office/officeart/2005/8/layout/hProcess9"/>
    <dgm:cxn modelId="{07B5D8CF-0AEC-4018-B47D-88C9A52764AD}" srcId="{99345F06-003E-46BD-B87F-26758E5FB6CC}" destId="{7AEE216C-73D7-4C3D-89E0-2249294B516F}" srcOrd="3" destOrd="0" parTransId="{D6A3C592-97EF-4CDC-ACDC-41775D6F7AF7}" sibTransId="{51050F21-4F38-4C31-8D21-086B59630B5F}"/>
    <dgm:cxn modelId="{1B323FDA-5E46-468B-92FC-BEDEB1C49A34}" srcId="{99345F06-003E-46BD-B87F-26758E5FB6CC}" destId="{9D45F75E-491F-40D3-8232-25CBC3182357}" srcOrd="4" destOrd="0" parTransId="{CFC0A399-D6AE-4E0E-A933-286C69A718A7}" sibTransId="{08CA1F03-197F-4AA8-8587-9EACC158FB42}"/>
    <dgm:cxn modelId="{7E9B4A03-865C-42B8-B7F2-0DB68EBBD132}" type="presParOf" srcId="{2422FFB9-B177-4386-86E0-E38E372BEF1E}" destId="{A44B497A-250E-40B3-A8A3-A2AE038C4C57}" srcOrd="0" destOrd="0" presId="urn:microsoft.com/office/officeart/2005/8/layout/hProcess9"/>
    <dgm:cxn modelId="{864D144B-90F0-4F0E-A2DA-50EAFBEE866F}" type="presParOf" srcId="{2422FFB9-B177-4386-86E0-E38E372BEF1E}" destId="{22135328-B500-410C-A12F-04F6CD61FF8A}" srcOrd="1" destOrd="0" presId="urn:microsoft.com/office/officeart/2005/8/layout/hProcess9"/>
    <dgm:cxn modelId="{CB6A7AB4-826C-443C-98B6-355949A72235}" type="presParOf" srcId="{22135328-B500-410C-A12F-04F6CD61FF8A}" destId="{504CA474-D4B3-436A-A1F3-C1E6E472EB0E}" srcOrd="0" destOrd="0" presId="urn:microsoft.com/office/officeart/2005/8/layout/hProcess9"/>
    <dgm:cxn modelId="{3B391CA7-44E7-4908-B5C9-270D4EAC314C}" type="presParOf" srcId="{22135328-B500-410C-A12F-04F6CD61FF8A}" destId="{37264A1A-85AB-40F5-AB9A-B337E4E85F7B}" srcOrd="1" destOrd="0" presId="urn:microsoft.com/office/officeart/2005/8/layout/hProcess9"/>
    <dgm:cxn modelId="{DB31046B-F7BF-4605-BE09-8EDDCF823D66}" type="presParOf" srcId="{22135328-B500-410C-A12F-04F6CD61FF8A}" destId="{03A81A90-25A6-4DCE-85BC-8CA5BB930BCF}" srcOrd="2" destOrd="0" presId="urn:microsoft.com/office/officeart/2005/8/layout/hProcess9"/>
    <dgm:cxn modelId="{AFA1D6E6-981A-4B9E-9DBC-D67B2CA42B80}" type="presParOf" srcId="{22135328-B500-410C-A12F-04F6CD61FF8A}" destId="{D0265836-C3F6-4D07-B80F-A8291B08A7D4}" srcOrd="3" destOrd="0" presId="urn:microsoft.com/office/officeart/2005/8/layout/hProcess9"/>
    <dgm:cxn modelId="{02C40BFC-AFB2-4065-BF74-70BC1AA18C63}" type="presParOf" srcId="{22135328-B500-410C-A12F-04F6CD61FF8A}" destId="{DF2995F3-9278-4ACB-82FC-1E66B58E607C}" srcOrd="4" destOrd="0" presId="urn:microsoft.com/office/officeart/2005/8/layout/hProcess9"/>
    <dgm:cxn modelId="{915966A1-BF55-4CA4-89B4-A81573EA2F92}" type="presParOf" srcId="{22135328-B500-410C-A12F-04F6CD61FF8A}" destId="{03520279-75AB-46D3-9285-E2E3CA10C9D6}" srcOrd="5" destOrd="0" presId="urn:microsoft.com/office/officeart/2005/8/layout/hProcess9"/>
    <dgm:cxn modelId="{C9BC73DA-D1A1-4A61-BB56-751D056068DF}" type="presParOf" srcId="{22135328-B500-410C-A12F-04F6CD61FF8A}" destId="{FD6A2D0B-0725-499E-B5B6-0C1F23CE6F2E}" srcOrd="6" destOrd="0" presId="urn:microsoft.com/office/officeart/2005/8/layout/hProcess9"/>
    <dgm:cxn modelId="{28EFC8EF-61F0-4734-B140-D91594CB49EB}" type="presParOf" srcId="{22135328-B500-410C-A12F-04F6CD61FF8A}" destId="{C1ABCC15-11BC-452B-868E-CC65D877F065}" srcOrd="7" destOrd="0" presId="urn:microsoft.com/office/officeart/2005/8/layout/hProcess9"/>
    <dgm:cxn modelId="{CE314152-FD7D-4A3A-AE73-B947D63BC1F5}" type="presParOf" srcId="{22135328-B500-410C-A12F-04F6CD61FF8A}" destId="{603E6BF6-5DA9-4D35-9629-45A1209991D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B87A4-B510-4BF7-8829-325FD47F114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ru-RU"/>
        </a:p>
      </dgm:t>
    </dgm:pt>
    <dgm:pt modelId="{F98D8FDD-2A0A-4797-B204-27C5FD001606}">
      <dgm:prSet/>
      <dgm:spPr/>
      <dgm:t>
        <a:bodyPr/>
        <a:lstStyle/>
        <a:p>
          <a:r>
            <a:rPr lang="ru-RU"/>
            <a:t>«Воздействия» социума на подростка:</a:t>
          </a:r>
        </a:p>
      </dgm:t>
    </dgm:pt>
    <dgm:pt modelId="{A64DE915-3D83-4557-A674-E73FFF6F3585}" type="parTrans" cxnId="{29B15D4D-C6F3-41F4-9EE5-B81560B50CF9}">
      <dgm:prSet/>
      <dgm:spPr/>
      <dgm:t>
        <a:bodyPr/>
        <a:lstStyle/>
        <a:p>
          <a:endParaRPr lang="ru-RU"/>
        </a:p>
      </dgm:t>
    </dgm:pt>
    <dgm:pt modelId="{B9EFA0C0-6AB3-45F3-89B0-20D6F8ABEA03}" type="sibTrans" cxnId="{29B15D4D-C6F3-41F4-9EE5-B81560B50CF9}">
      <dgm:prSet/>
      <dgm:spPr/>
      <dgm:t>
        <a:bodyPr/>
        <a:lstStyle/>
        <a:p>
          <a:endParaRPr lang="ru-RU"/>
        </a:p>
      </dgm:t>
    </dgm:pt>
    <dgm:pt modelId="{09E622EC-4622-4545-A499-C8E2C7817A1A}">
      <dgm:prSet/>
      <dgm:spPr/>
      <dgm:t>
        <a:bodyPr/>
        <a:lstStyle/>
        <a:p>
          <a:r>
            <a:rPr lang="ru-RU"/>
            <a:t>Подростковый период как время между половым созреванием и вступлением в самостоятельную жизнь - характерно для промышленно развитых стран </a:t>
          </a:r>
        </a:p>
      </dgm:t>
    </dgm:pt>
    <dgm:pt modelId="{CECA7A0B-8844-4076-BD7C-A43935FF5ACA}" type="parTrans" cxnId="{9755F2F4-461D-402C-B53C-912D6929A2CD}">
      <dgm:prSet/>
      <dgm:spPr/>
      <dgm:t>
        <a:bodyPr/>
        <a:lstStyle/>
        <a:p>
          <a:endParaRPr lang="ru-RU"/>
        </a:p>
      </dgm:t>
    </dgm:pt>
    <dgm:pt modelId="{BC0C5C49-CC67-4312-A114-845393D647C8}" type="sibTrans" cxnId="{9755F2F4-461D-402C-B53C-912D6929A2CD}">
      <dgm:prSet/>
      <dgm:spPr/>
      <dgm:t>
        <a:bodyPr/>
        <a:lstStyle/>
        <a:p>
          <a:endParaRPr lang="ru-RU"/>
        </a:p>
      </dgm:t>
    </dgm:pt>
    <dgm:pt modelId="{6F6A0A88-D1EC-484D-A791-69AE91EB557D}">
      <dgm:prSet/>
      <dgm:spPr/>
      <dgm:t>
        <a:bodyPr/>
        <a:lstStyle/>
        <a:p>
          <a:r>
            <a:rPr lang="ru-RU"/>
            <a:t>Дружеский «пинок» от общества (IX и XI классы) </a:t>
          </a:r>
        </a:p>
      </dgm:t>
    </dgm:pt>
    <dgm:pt modelId="{6263E9D1-60B6-4535-91CA-D940F029DB19}" type="parTrans" cxnId="{C574C86E-D29A-45A5-8FA7-08D65E2BFE5F}">
      <dgm:prSet/>
      <dgm:spPr/>
      <dgm:t>
        <a:bodyPr/>
        <a:lstStyle/>
        <a:p>
          <a:endParaRPr lang="ru-RU"/>
        </a:p>
      </dgm:t>
    </dgm:pt>
    <dgm:pt modelId="{66F661D1-886C-488B-8CC1-E8E58DC07E92}" type="sibTrans" cxnId="{C574C86E-D29A-45A5-8FA7-08D65E2BFE5F}">
      <dgm:prSet/>
      <dgm:spPr/>
      <dgm:t>
        <a:bodyPr/>
        <a:lstStyle/>
        <a:p>
          <a:endParaRPr lang="ru-RU"/>
        </a:p>
      </dgm:t>
    </dgm:pt>
    <dgm:pt modelId="{53C5CC82-FD02-4D3E-A44E-DA799A17F532}">
      <dgm:prSet/>
      <dgm:spPr/>
      <dgm:t>
        <a:bodyPr/>
        <a:lstStyle/>
        <a:p>
          <a:r>
            <a:rPr lang="ru-RU"/>
            <a:t>Траектория «полёта» - не задана</a:t>
          </a:r>
        </a:p>
      </dgm:t>
    </dgm:pt>
    <dgm:pt modelId="{A7F64449-6870-40FE-97AA-658FB9387571}" type="parTrans" cxnId="{54369F34-9C04-4AFE-9C44-0716B06F2AB2}">
      <dgm:prSet/>
      <dgm:spPr/>
      <dgm:t>
        <a:bodyPr/>
        <a:lstStyle/>
        <a:p>
          <a:endParaRPr lang="ru-RU"/>
        </a:p>
      </dgm:t>
    </dgm:pt>
    <dgm:pt modelId="{4093E9F8-66B1-46A6-9D5A-0ED90C540CE0}" type="sibTrans" cxnId="{54369F34-9C04-4AFE-9C44-0716B06F2AB2}">
      <dgm:prSet/>
      <dgm:spPr/>
      <dgm:t>
        <a:bodyPr/>
        <a:lstStyle/>
        <a:p>
          <a:endParaRPr lang="ru-RU"/>
        </a:p>
      </dgm:t>
    </dgm:pt>
    <dgm:pt modelId="{1C74E55A-4192-4BA2-959F-461A1E37E7C5}">
      <dgm:prSet/>
      <dgm:spPr/>
      <dgm:t>
        <a:bodyPr/>
        <a:lstStyle/>
        <a:p>
          <a:r>
            <a:rPr lang="ru-RU"/>
            <a:t>«Воздействия» подростка на социум:</a:t>
          </a:r>
        </a:p>
      </dgm:t>
    </dgm:pt>
    <dgm:pt modelId="{6312AED3-415D-40E6-B4B1-5D63E8836EF5}" type="parTrans" cxnId="{D4081CDF-45A6-41FF-96B3-09A0F8D46608}">
      <dgm:prSet/>
      <dgm:spPr/>
      <dgm:t>
        <a:bodyPr/>
        <a:lstStyle/>
        <a:p>
          <a:endParaRPr lang="ru-RU"/>
        </a:p>
      </dgm:t>
    </dgm:pt>
    <dgm:pt modelId="{1686AC59-6A43-4AE7-B4A5-DB4658703907}" type="sibTrans" cxnId="{D4081CDF-45A6-41FF-96B3-09A0F8D46608}">
      <dgm:prSet/>
      <dgm:spPr/>
      <dgm:t>
        <a:bodyPr/>
        <a:lstStyle/>
        <a:p>
          <a:endParaRPr lang="ru-RU"/>
        </a:p>
      </dgm:t>
    </dgm:pt>
    <dgm:pt modelId="{EFD5F7B9-C32E-483D-8F9E-6413CBEDF1CC}">
      <dgm:prSet/>
      <dgm:spPr/>
      <dgm:t>
        <a:bodyPr/>
        <a:lstStyle/>
        <a:p>
          <a:r>
            <a:rPr lang="ru-RU"/>
            <a:t>Молодёжная субкультура. Её функции - не только «плацдарм» для социализации молодых, но и функция культуротворчества, функция источника развития общества. </a:t>
          </a:r>
        </a:p>
      </dgm:t>
    </dgm:pt>
    <dgm:pt modelId="{40A5B319-855E-4C1E-975F-A3190BB88AFB}" type="parTrans" cxnId="{9E7E3584-DD93-4FB4-AD40-3FAE1DA30D66}">
      <dgm:prSet/>
      <dgm:spPr/>
      <dgm:t>
        <a:bodyPr/>
        <a:lstStyle/>
        <a:p>
          <a:endParaRPr lang="ru-RU"/>
        </a:p>
      </dgm:t>
    </dgm:pt>
    <dgm:pt modelId="{4AA2BD88-DB39-4000-9B2E-B3B988278819}" type="sibTrans" cxnId="{9E7E3584-DD93-4FB4-AD40-3FAE1DA30D66}">
      <dgm:prSet/>
      <dgm:spPr/>
      <dgm:t>
        <a:bodyPr/>
        <a:lstStyle/>
        <a:p>
          <a:endParaRPr lang="ru-RU"/>
        </a:p>
      </dgm:t>
    </dgm:pt>
    <dgm:pt modelId="{8B3AA8FC-85AB-410B-93C1-FF5EE3CFC00E}">
      <dgm:prSet/>
      <dgm:spPr/>
      <dgm:t>
        <a:bodyPr/>
        <a:lstStyle/>
        <a:p>
          <a:r>
            <a:rPr lang="ru-RU"/>
            <a:t>«Новые» способы взаимодействия, нормы, установки - становящиеся «нормальными» (общепринятыми). </a:t>
          </a:r>
        </a:p>
      </dgm:t>
    </dgm:pt>
    <dgm:pt modelId="{43429DC3-7448-4B05-B346-1CF8664D740A}" type="parTrans" cxnId="{0EAC31D9-5570-4F03-AB22-005C0A60F719}">
      <dgm:prSet/>
      <dgm:spPr/>
      <dgm:t>
        <a:bodyPr/>
        <a:lstStyle/>
        <a:p>
          <a:endParaRPr lang="ru-RU"/>
        </a:p>
      </dgm:t>
    </dgm:pt>
    <dgm:pt modelId="{A5D644BC-8696-4380-8935-AD1F5DAA1677}" type="sibTrans" cxnId="{0EAC31D9-5570-4F03-AB22-005C0A60F719}">
      <dgm:prSet/>
      <dgm:spPr/>
      <dgm:t>
        <a:bodyPr/>
        <a:lstStyle/>
        <a:p>
          <a:endParaRPr lang="ru-RU"/>
        </a:p>
      </dgm:t>
    </dgm:pt>
    <dgm:pt modelId="{5F4C8BD9-5A5B-4C7B-8868-67C52CFA5863}">
      <dgm:prSet/>
      <dgm:spPr/>
      <dgm:t>
        <a:bodyPr/>
        <a:lstStyle/>
        <a:p>
          <a:r>
            <a:rPr lang="ru-RU"/>
            <a:t>Жизненные циклы отдельных товаров по типу возобновления («ностальгии») </a:t>
          </a:r>
        </a:p>
      </dgm:t>
    </dgm:pt>
    <dgm:pt modelId="{170E48B4-9968-4B6E-BF9C-7CA553023A5F}" type="parTrans" cxnId="{B3E74CBF-8C3C-446C-8322-3791C2147B3D}">
      <dgm:prSet/>
      <dgm:spPr/>
      <dgm:t>
        <a:bodyPr/>
        <a:lstStyle/>
        <a:p>
          <a:endParaRPr lang="ru-RU"/>
        </a:p>
      </dgm:t>
    </dgm:pt>
    <dgm:pt modelId="{31388806-38BD-43A0-B91B-2279A7F34A0B}" type="sibTrans" cxnId="{B3E74CBF-8C3C-446C-8322-3791C2147B3D}">
      <dgm:prSet/>
      <dgm:spPr/>
      <dgm:t>
        <a:bodyPr/>
        <a:lstStyle/>
        <a:p>
          <a:endParaRPr lang="ru-RU"/>
        </a:p>
      </dgm:t>
    </dgm:pt>
    <dgm:pt modelId="{7DE3C752-0952-430D-993B-06E297A1DADC}" type="pres">
      <dgm:prSet presAssocID="{5D0B87A4-B510-4BF7-8829-325FD47F114A}" presName="Name0" presStyleCnt="0">
        <dgm:presLayoutVars>
          <dgm:dir/>
          <dgm:animLvl val="lvl"/>
          <dgm:resizeHandles val="exact"/>
        </dgm:presLayoutVars>
      </dgm:prSet>
      <dgm:spPr/>
    </dgm:pt>
    <dgm:pt modelId="{9E67504B-2194-40A3-BC3B-BC054C075A3D}" type="pres">
      <dgm:prSet presAssocID="{F98D8FDD-2A0A-4797-B204-27C5FD001606}" presName="composite" presStyleCnt="0"/>
      <dgm:spPr/>
    </dgm:pt>
    <dgm:pt modelId="{E325ED73-5F1C-4FD2-A9CC-5F9B5F75ABC3}" type="pres">
      <dgm:prSet presAssocID="{F98D8FDD-2A0A-4797-B204-27C5FD001606}" presName="parTx" presStyleLbl="alignNode1" presStyleIdx="0" presStyleCnt="2">
        <dgm:presLayoutVars>
          <dgm:chMax val="0"/>
          <dgm:chPref val="0"/>
          <dgm:bulletEnabled val="1"/>
        </dgm:presLayoutVars>
      </dgm:prSet>
      <dgm:spPr/>
    </dgm:pt>
    <dgm:pt modelId="{494B5AE7-B371-4A1A-8D6A-3A27DAC356B5}" type="pres">
      <dgm:prSet presAssocID="{F98D8FDD-2A0A-4797-B204-27C5FD001606}" presName="desTx" presStyleLbl="alignAccFollowNode1" presStyleIdx="0" presStyleCnt="2">
        <dgm:presLayoutVars>
          <dgm:bulletEnabled val="1"/>
        </dgm:presLayoutVars>
      </dgm:prSet>
      <dgm:spPr/>
    </dgm:pt>
    <dgm:pt modelId="{E82B70B4-74FD-4F53-BEF4-F24605E67EE1}" type="pres">
      <dgm:prSet presAssocID="{B9EFA0C0-6AB3-45F3-89B0-20D6F8ABEA03}" presName="space" presStyleCnt="0"/>
      <dgm:spPr/>
    </dgm:pt>
    <dgm:pt modelId="{956EDE5E-D143-4AB5-94ED-03470A14B830}" type="pres">
      <dgm:prSet presAssocID="{1C74E55A-4192-4BA2-959F-461A1E37E7C5}" presName="composite" presStyleCnt="0"/>
      <dgm:spPr/>
    </dgm:pt>
    <dgm:pt modelId="{979EF279-3F2C-47CE-A882-D2BEC4282B9B}" type="pres">
      <dgm:prSet presAssocID="{1C74E55A-4192-4BA2-959F-461A1E37E7C5}" presName="parTx" presStyleLbl="alignNode1" presStyleIdx="1" presStyleCnt="2">
        <dgm:presLayoutVars>
          <dgm:chMax val="0"/>
          <dgm:chPref val="0"/>
          <dgm:bulletEnabled val="1"/>
        </dgm:presLayoutVars>
      </dgm:prSet>
      <dgm:spPr/>
    </dgm:pt>
    <dgm:pt modelId="{97AC5C46-AE15-4AFB-BA06-E72F2A6661D0}" type="pres">
      <dgm:prSet presAssocID="{1C74E55A-4192-4BA2-959F-461A1E37E7C5}" presName="desTx" presStyleLbl="alignAccFollowNode1" presStyleIdx="1" presStyleCnt="2">
        <dgm:presLayoutVars>
          <dgm:bulletEnabled val="1"/>
        </dgm:presLayoutVars>
      </dgm:prSet>
      <dgm:spPr/>
    </dgm:pt>
  </dgm:ptLst>
  <dgm:cxnLst>
    <dgm:cxn modelId="{54369F34-9C04-4AFE-9C44-0716B06F2AB2}" srcId="{F98D8FDD-2A0A-4797-B204-27C5FD001606}" destId="{53C5CC82-FD02-4D3E-A44E-DA799A17F532}" srcOrd="2" destOrd="0" parTransId="{A7F64449-6870-40FE-97AA-658FB9387571}" sibTransId="{4093E9F8-66B1-46A6-9D5A-0ED90C540CE0}"/>
    <dgm:cxn modelId="{6ABCA838-7043-4BF1-AA4B-80B9061A6E6A}" type="presOf" srcId="{53C5CC82-FD02-4D3E-A44E-DA799A17F532}" destId="{494B5AE7-B371-4A1A-8D6A-3A27DAC356B5}" srcOrd="0" destOrd="2" presId="urn:microsoft.com/office/officeart/2005/8/layout/hList1"/>
    <dgm:cxn modelId="{C2A70961-31EC-4108-9537-C33F4E29D178}" type="presOf" srcId="{5F4C8BD9-5A5B-4C7B-8868-67C52CFA5863}" destId="{97AC5C46-AE15-4AFB-BA06-E72F2A6661D0}" srcOrd="0" destOrd="2" presId="urn:microsoft.com/office/officeart/2005/8/layout/hList1"/>
    <dgm:cxn modelId="{B08B4F68-5682-4261-9791-F3B6E194E413}" type="presOf" srcId="{8B3AA8FC-85AB-410B-93C1-FF5EE3CFC00E}" destId="{97AC5C46-AE15-4AFB-BA06-E72F2A6661D0}" srcOrd="0" destOrd="1" presId="urn:microsoft.com/office/officeart/2005/8/layout/hList1"/>
    <dgm:cxn modelId="{29B15D4D-C6F3-41F4-9EE5-B81560B50CF9}" srcId="{5D0B87A4-B510-4BF7-8829-325FD47F114A}" destId="{F98D8FDD-2A0A-4797-B204-27C5FD001606}" srcOrd="0" destOrd="0" parTransId="{A64DE915-3D83-4557-A674-E73FFF6F3585}" sibTransId="{B9EFA0C0-6AB3-45F3-89B0-20D6F8ABEA03}"/>
    <dgm:cxn modelId="{C574C86E-D29A-45A5-8FA7-08D65E2BFE5F}" srcId="{F98D8FDD-2A0A-4797-B204-27C5FD001606}" destId="{6F6A0A88-D1EC-484D-A791-69AE91EB557D}" srcOrd="1" destOrd="0" parTransId="{6263E9D1-60B6-4535-91CA-D940F029DB19}" sibTransId="{66F661D1-886C-488B-8CC1-E8E58DC07E92}"/>
    <dgm:cxn modelId="{6788F84F-C368-42DF-A1DD-6DAD9E15ED2F}" type="presOf" srcId="{6F6A0A88-D1EC-484D-A791-69AE91EB557D}" destId="{494B5AE7-B371-4A1A-8D6A-3A27DAC356B5}" srcOrd="0" destOrd="1" presId="urn:microsoft.com/office/officeart/2005/8/layout/hList1"/>
    <dgm:cxn modelId="{53CFB080-A0A5-4527-B287-F330FECE7A66}" type="presOf" srcId="{5D0B87A4-B510-4BF7-8829-325FD47F114A}" destId="{7DE3C752-0952-430D-993B-06E297A1DADC}" srcOrd="0" destOrd="0" presId="urn:microsoft.com/office/officeart/2005/8/layout/hList1"/>
    <dgm:cxn modelId="{9E7E3584-DD93-4FB4-AD40-3FAE1DA30D66}" srcId="{1C74E55A-4192-4BA2-959F-461A1E37E7C5}" destId="{EFD5F7B9-C32E-483D-8F9E-6413CBEDF1CC}" srcOrd="0" destOrd="0" parTransId="{40A5B319-855E-4C1E-975F-A3190BB88AFB}" sibTransId="{4AA2BD88-DB39-4000-9B2E-B3B988278819}"/>
    <dgm:cxn modelId="{DDD125B0-A0D6-4894-9C75-C2691A7DF231}" type="presOf" srcId="{1C74E55A-4192-4BA2-959F-461A1E37E7C5}" destId="{979EF279-3F2C-47CE-A882-D2BEC4282B9B}" srcOrd="0" destOrd="0" presId="urn:microsoft.com/office/officeart/2005/8/layout/hList1"/>
    <dgm:cxn modelId="{A43B94BD-C811-4F1B-8557-C001E11EDD98}" type="presOf" srcId="{EFD5F7B9-C32E-483D-8F9E-6413CBEDF1CC}" destId="{97AC5C46-AE15-4AFB-BA06-E72F2A6661D0}" srcOrd="0" destOrd="0" presId="urn:microsoft.com/office/officeart/2005/8/layout/hList1"/>
    <dgm:cxn modelId="{B3E74CBF-8C3C-446C-8322-3791C2147B3D}" srcId="{1C74E55A-4192-4BA2-959F-461A1E37E7C5}" destId="{5F4C8BD9-5A5B-4C7B-8868-67C52CFA5863}" srcOrd="2" destOrd="0" parTransId="{170E48B4-9968-4B6E-BF9C-7CA553023A5F}" sibTransId="{31388806-38BD-43A0-B91B-2279A7F34A0B}"/>
    <dgm:cxn modelId="{C25F1CCB-38FE-45DD-BEBA-96FA006E2BE4}" type="presOf" srcId="{F98D8FDD-2A0A-4797-B204-27C5FD001606}" destId="{E325ED73-5F1C-4FD2-A9CC-5F9B5F75ABC3}" srcOrd="0" destOrd="0" presId="urn:microsoft.com/office/officeart/2005/8/layout/hList1"/>
    <dgm:cxn modelId="{0EAC31D9-5570-4F03-AB22-005C0A60F719}" srcId="{1C74E55A-4192-4BA2-959F-461A1E37E7C5}" destId="{8B3AA8FC-85AB-410B-93C1-FF5EE3CFC00E}" srcOrd="1" destOrd="0" parTransId="{43429DC3-7448-4B05-B346-1CF8664D740A}" sibTransId="{A5D644BC-8696-4380-8935-AD1F5DAA1677}"/>
    <dgm:cxn modelId="{D4081CDF-45A6-41FF-96B3-09A0F8D46608}" srcId="{5D0B87A4-B510-4BF7-8829-325FD47F114A}" destId="{1C74E55A-4192-4BA2-959F-461A1E37E7C5}" srcOrd="1" destOrd="0" parTransId="{6312AED3-415D-40E6-B4B1-5D63E8836EF5}" sibTransId="{1686AC59-6A43-4AE7-B4A5-DB4658703907}"/>
    <dgm:cxn modelId="{F9993BEB-4872-4C31-AB26-54C8C377E5FF}" type="presOf" srcId="{09E622EC-4622-4545-A499-C8E2C7817A1A}" destId="{494B5AE7-B371-4A1A-8D6A-3A27DAC356B5}" srcOrd="0" destOrd="0" presId="urn:microsoft.com/office/officeart/2005/8/layout/hList1"/>
    <dgm:cxn modelId="{9755F2F4-461D-402C-B53C-912D6929A2CD}" srcId="{F98D8FDD-2A0A-4797-B204-27C5FD001606}" destId="{09E622EC-4622-4545-A499-C8E2C7817A1A}" srcOrd="0" destOrd="0" parTransId="{CECA7A0B-8844-4076-BD7C-A43935FF5ACA}" sibTransId="{BC0C5C49-CC67-4312-A114-845393D647C8}"/>
    <dgm:cxn modelId="{BDFF252A-FCF8-4DD6-BF84-116985650FB7}" type="presParOf" srcId="{7DE3C752-0952-430D-993B-06E297A1DADC}" destId="{9E67504B-2194-40A3-BC3B-BC054C075A3D}" srcOrd="0" destOrd="0" presId="urn:microsoft.com/office/officeart/2005/8/layout/hList1"/>
    <dgm:cxn modelId="{A4843EA4-C8F3-4C4E-A42A-6EB0CB3F09DB}" type="presParOf" srcId="{9E67504B-2194-40A3-BC3B-BC054C075A3D}" destId="{E325ED73-5F1C-4FD2-A9CC-5F9B5F75ABC3}" srcOrd="0" destOrd="0" presId="urn:microsoft.com/office/officeart/2005/8/layout/hList1"/>
    <dgm:cxn modelId="{1ABF4C36-B8C3-4ECD-A1AA-C825C0459C80}" type="presParOf" srcId="{9E67504B-2194-40A3-BC3B-BC054C075A3D}" destId="{494B5AE7-B371-4A1A-8D6A-3A27DAC356B5}" srcOrd="1" destOrd="0" presId="urn:microsoft.com/office/officeart/2005/8/layout/hList1"/>
    <dgm:cxn modelId="{A27AB73F-39C9-46B7-8160-8B8AB5FB5BE0}" type="presParOf" srcId="{7DE3C752-0952-430D-993B-06E297A1DADC}" destId="{E82B70B4-74FD-4F53-BEF4-F24605E67EE1}" srcOrd="1" destOrd="0" presId="urn:microsoft.com/office/officeart/2005/8/layout/hList1"/>
    <dgm:cxn modelId="{0BB59E20-F996-495A-BF3E-91ED0BD64DBF}" type="presParOf" srcId="{7DE3C752-0952-430D-993B-06E297A1DADC}" destId="{956EDE5E-D143-4AB5-94ED-03470A14B830}" srcOrd="2" destOrd="0" presId="urn:microsoft.com/office/officeart/2005/8/layout/hList1"/>
    <dgm:cxn modelId="{793D2BE3-DDB7-4D3E-88D1-2804586DF385}" type="presParOf" srcId="{956EDE5E-D143-4AB5-94ED-03470A14B830}" destId="{979EF279-3F2C-47CE-A882-D2BEC4282B9B}" srcOrd="0" destOrd="0" presId="urn:microsoft.com/office/officeart/2005/8/layout/hList1"/>
    <dgm:cxn modelId="{2CE7208A-4992-4628-A437-AA0F7FA234D9}" type="presParOf" srcId="{956EDE5E-D143-4AB5-94ED-03470A14B830}" destId="{97AC5C46-AE15-4AFB-BA06-E72F2A6661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68FE98-CDD1-4910-B8EF-101F2153FF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76B34683-0E1E-4A71-8DF6-5767C941FCDA}">
      <dgm:prSet phldrT="[Текст]" phldr="0"/>
      <dgm:spPr/>
      <dgm:t>
        <a:bodyPr/>
        <a:lstStyle/>
        <a:p>
          <a:pPr rtl="0"/>
          <a:r>
            <a:rPr lang="ru-RU" b="1">
              <a:latin typeface="Corbel" panose="020B0503020204020204"/>
            </a:rPr>
            <a:t>Общение</a:t>
          </a:r>
          <a:r>
            <a:rPr lang="ru-RU" b="1" i="0" u="none" strike="noStrike" cap="none" baseline="0" noProof="0">
              <a:solidFill>
                <a:srgbClr val="010000"/>
              </a:solidFill>
              <a:latin typeface="Corbel"/>
            </a:rPr>
            <a:t> в</a:t>
          </a:r>
          <a:r>
            <a:rPr lang="ru-RU" b="1" i="0" u="none" strike="noStrike" cap="none" baseline="0" noProof="0">
              <a:latin typeface="Corbel"/>
            </a:rPr>
            <a:t> ходе социально-значимой деятельности</a:t>
          </a:r>
          <a:endParaRPr lang="ru-RU" b="1" i="0" u="none" strike="noStrike" cap="none" baseline="0" noProof="0">
            <a:solidFill>
              <a:srgbClr val="010000"/>
            </a:solidFill>
            <a:latin typeface="Corbel"/>
          </a:endParaRPr>
        </a:p>
      </dgm:t>
    </dgm:pt>
    <dgm:pt modelId="{5E40BBEB-64D0-4B3A-BE1A-8EAAB4A41C9D}" type="parTrans" cxnId="{05313946-A732-47DA-8C0F-0DA695E0E331}">
      <dgm:prSet/>
      <dgm:spPr/>
      <dgm:t>
        <a:bodyPr/>
        <a:lstStyle/>
        <a:p>
          <a:endParaRPr lang="ru-RU"/>
        </a:p>
      </dgm:t>
    </dgm:pt>
    <dgm:pt modelId="{E9F62827-96D8-49D4-914B-4052B46F018B}" type="sibTrans" cxnId="{05313946-A732-47DA-8C0F-0DA695E0E331}">
      <dgm:prSet/>
      <dgm:spPr/>
      <dgm:t>
        <a:bodyPr/>
        <a:lstStyle/>
        <a:p>
          <a:endParaRPr lang="ru-RU"/>
        </a:p>
      </dgm:t>
    </dgm:pt>
    <dgm:pt modelId="{C7EB063B-DB17-4AF7-B71C-BFBCB2CB360D}">
      <dgm:prSet phldrT="[Текст]" phldr="0"/>
      <dgm:spPr/>
      <dgm:t>
        <a:bodyPr/>
        <a:lstStyle/>
        <a:p>
          <a:pPr rtl="0"/>
          <a:r>
            <a:rPr lang="ru-RU">
              <a:latin typeface="Corbel" panose="020B0503020204020204"/>
            </a:rPr>
            <a:t>Межличностное общение (аморфное</a:t>
          </a:r>
          <a:r>
            <a:rPr lang="ru-RU"/>
            <a:t> </a:t>
          </a:r>
          <a:r>
            <a:rPr lang="ru-RU">
              <a:latin typeface="Corbel" panose="020B0503020204020204"/>
            </a:rPr>
            <a:t>общение</a:t>
          </a:r>
          <a:r>
            <a:rPr lang="ru-RU"/>
            <a:t>,</a:t>
          </a:r>
          <a:r>
            <a:rPr lang="ru-RU">
              <a:latin typeface="Corbel" panose="020B0503020204020204"/>
            </a:rPr>
            <a:t> </a:t>
          </a:r>
          <a:r>
            <a:rPr lang="ru-RU"/>
            <a:t>неофициальность, спонтанность, неорганизованность, нерегулируемость, нерегламентируемость</a:t>
          </a:r>
          <a:r>
            <a:rPr lang="ru-RU">
              <a:latin typeface="Corbel" panose="020B0503020204020204"/>
            </a:rPr>
            <a:t>)</a:t>
          </a:r>
          <a:endParaRPr lang="ru-RU"/>
        </a:p>
      </dgm:t>
    </dgm:pt>
    <dgm:pt modelId="{B5F50892-44D9-442A-A83D-98164CF565E6}" type="parTrans" cxnId="{4C2947D2-5403-4612-A4E9-A42D1CF5A704}">
      <dgm:prSet/>
      <dgm:spPr/>
      <dgm:t>
        <a:bodyPr/>
        <a:lstStyle/>
        <a:p>
          <a:endParaRPr lang="ru-RU"/>
        </a:p>
      </dgm:t>
    </dgm:pt>
    <dgm:pt modelId="{11AE6F02-09BA-483A-8D15-2BA47E99B9F2}" type="sibTrans" cxnId="{4C2947D2-5403-4612-A4E9-A42D1CF5A704}">
      <dgm:prSet/>
      <dgm:spPr/>
      <dgm:t>
        <a:bodyPr/>
        <a:lstStyle/>
        <a:p>
          <a:endParaRPr lang="ru-RU"/>
        </a:p>
      </dgm:t>
    </dgm:pt>
    <dgm:pt modelId="{384A1C26-8EE2-4D72-82F3-B6A18F1D024C}">
      <dgm:prSet phldrT="[Текст]" phldr="0"/>
      <dgm:spPr/>
      <dgm:t>
        <a:bodyPr/>
        <a:lstStyle/>
        <a:p>
          <a:pPr rtl="0"/>
          <a:r>
            <a:rPr lang="ru-RU">
              <a:latin typeface="Corbel" panose="020B0503020204020204"/>
            </a:rPr>
            <a:t>Социально-значимая деятельность (раскрытие качеств через активность, признаваемую обществом)</a:t>
          </a:r>
          <a:endParaRPr lang="ru-RU"/>
        </a:p>
      </dgm:t>
    </dgm:pt>
    <dgm:pt modelId="{833475D5-4D08-4C96-8248-08EBCDE1EC52}" type="parTrans" cxnId="{195FD522-8AF7-4B8D-B7B1-E5DF945D1198}">
      <dgm:prSet/>
      <dgm:spPr/>
      <dgm:t>
        <a:bodyPr/>
        <a:lstStyle/>
        <a:p>
          <a:endParaRPr lang="ru-RU"/>
        </a:p>
      </dgm:t>
    </dgm:pt>
    <dgm:pt modelId="{303547D0-7782-4A8A-912E-3FBC48BD2B5F}" type="sibTrans" cxnId="{195FD522-8AF7-4B8D-B7B1-E5DF945D1198}">
      <dgm:prSet/>
      <dgm:spPr/>
      <dgm:t>
        <a:bodyPr/>
        <a:lstStyle/>
        <a:p>
          <a:endParaRPr lang="ru-RU"/>
        </a:p>
      </dgm:t>
    </dgm:pt>
    <dgm:pt modelId="{58F6952B-47AF-4DBE-91BF-81BD8B679FCC}" type="pres">
      <dgm:prSet presAssocID="{E468FE98-CDD1-4910-B8EF-101F2153FF33}" presName="hierChild1" presStyleCnt="0">
        <dgm:presLayoutVars>
          <dgm:chPref val="1"/>
          <dgm:dir/>
          <dgm:animOne val="branch"/>
          <dgm:animLvl val="lvl"/>
          <dgm:resizeHandles/>
        </dgm:presLayoutVars>
      </dgm:prSet>
      <dgm:spPr/>
    </dgm:pt>
    <dgm:pt modelId="{6DFF631A-DA23-40AB-8458-4956EB5BD266}" type="pres">
      <dgm:prSet presAssocID="{76B34683-0E1E-4A71-8DF6-5767C941FCDA}" presName="hierRoot1" presStyleCnt="0"/>
      <dgm:spPr/>
    </dgm:pt>
    <dgm:pt modelId="{2E6DD0F0-AEA5-4455-9BDF-167C8B42000F}" type="pres">
      <dgm:prSet presAssocID="{76B34683-0E1E-4A71-8DF6-5767C941FCDA}" presName="composite" presStyleCnt="0"/>
      <dgm:spPr/>
    </dgm:pt>
    <dgm:pt modelId="{938E35AC-B7A6-41FB-9FCA-32AB3DC90F8F}" type="pres">
      <dgm:prSet presAssocID="{76B34683-0E1E-4A71-8DF6-5767C941FCDA}" presName="background" presStyleLbl="node0" presStyleIdx="0" presStyleCnt="1"/>
      <dgm:spPr/>
    </dgm:pt>
    <dgm:pt modelId="{881015F8-457C-4DD7-BDE2-2F174A3413A9}" type="pres">
      <dgm:prSet presAssocID="{76B34683-0E1E-4A71-8DF6-5767C941FCDA}" presName="text" presStyleLbl="fgAcc0" presStyleIdx="0" presStyleCnt="1">
        <dgm:presLayoutVars>
          <dgm:chPref val="3"/>
        </dgm:presLayoutVars>
      </dgm:prSet>
      <dgm:spPr/>
    </dgm:pt>
    <dgm:pt modelId="{9A278555-5A81-4425-9862-C6AF524D1F31}" type="pres">
      <dgm:prSet presAssocID="{76B34683-0E1E-4A71-8DF6-5767C941FCDA}" presName="hierChild2" presStyleCnt="0"/>
      <dgm:spPr/>
    </dgm:pt>
    <dgm:pt modelId="{9E347D4B-C1A8-4F92-8065-60230AF51B28}" type="pres">
      <dgm:prSet presAssocID="{B5F50892-44D9-442A-A83D-98164CF565E6}" presName="Name10" presStyleLbl="parChTrans1D2" presStyleIdx="0" presStyleCnt="2"/>
      <dgm:spPr/>
    </dgm:pt>
    <dgm:pt modelId="{029A190B-BEB8-45DD-A5B8-0686A6450364}" type="pres">
      <dgm:prSet presAssocID="{C7EB063B-DB17-4AF7-B71C-BFBCB2CB360D}" presName="hierRoot2" presStyleCnt="0"/>
      <dgm:spPr/>
    </dgm:pt>
    <dgm:pt modelId="{5C8996BC-8BF5-4732-BC45-695E81A52D56}" type="pres">
      <dgm:prSet presAssocID="{C7EB063B-DB17-4AF7-B71C-BFBCB2CB360D}" presName="composite2" presStyleCnt="0"/>
      <dgm:spPr/>
    </dgm:pt>
    <dgm:pt modelId="{C8313F11-0658-4015-B056-D567F223F9D6}" type="pres">
      <dgm:prSet presAssocID="{C7EB063B-DB17-4AF7-B71C-BFBCB2CB360D}" presName="background2" presStyleLbl="node2" presStyleIdx="0" presStyleCnt="2"/>
      <dgm:spPr/>
    </dgm:pt>
    <dgm:pt modelId="{2FB7C587-836B-4909-886A-C10E54DABF32}" type="pres">
      <dgm:prSet presAssocID="{C7EB063B-DB17-4AF7-B71C-BFBCB2CB360D}" presName="text2" presStyleLbl="fgAcc2" presStyleIdx="0" presStyleCnt="2">
        <dgm:presLayoutVars>
          <dgm:chPref val="3"/>
        </dgm:presLayoutVars>
      </dgm:prSet>
      <dgm:spPr/>
    </dgm:pt>
    <dgm:pt modelId="{0B105AEE-418E-441C-8248-837CE1B5EC75}" type="pres">
      <dgm:prSet presAssocID="{C7EB063B-DB17-4AF7-B71C-BFBCB2CB360D}" presName="hierChild3" presStyleCnt="0"/>
      <dgm:spPr/>
    </dgm:pt>
    <dgm:pt modelId="{33ECE295-0A8B-4906-A4FB-B24F5020149B}" type="pres">
      <dgm:prSet presAssocID="{833475D5-4D08-4C96-8248-08EBCDE1EC52}" presName="Name10" presStyleLbl="parChTrans1D2" presStyleIdx="1" presStyleCnt="2"/>
      <dgm:spPr/>
    </dgm:pt>
    <dgm:pt modelId="{07A5EE66-FB51-446C-A74D-4E3FCFED4CE7}" type="pres">
      <dgm:prSet presAssocID="{384A1C26-8EE2-4D72-82F3-B6A18F1D024C}" presName="hierRoot2" presStyleCnt="0"/>
      <dgm:spPr/>
    </dgm:pt>
    <dgm:pt modelId="{EEEAB038-1783-4035-9F9A-7BBC60E0C24F}" type="pres">
      <dgm:prSet presAssocID="{384A1C26-8EE2-4D72-82F3-B6A18F1D024C}" presName="composite2" presStyleCnt="0"/>
      <dgm:spPr/>
    </dgm:pt>
    <dgm:pt modelId="{5906308D-22C0-4C49-B7C2-0DCEDFC1BC40}" type="pres">
      <dgm:prSet presAssocID="{384A1C26-8EE2-4D72-82F3-B6A18F1D024C}" presName="background2" presStyleLbl="node2" presStyleIdx="1" presStyleCnt="2"/>
      <dgm:spPr/>
    </dgm:pt>
    <dgm:pt modelId="{A2882B1B-3F6A-4546-BB75-AAE6334983D9}" type="pres">
      <dgm:prSet presAssocID="{384A1C26-8EE2-4D72-82F3-B6A18F1D024C}" presName="text2" presStyleLbl="fgAcc2" presStyleIdx="1" presStyleCnt="2">
        <dgm:presLayoutVars>
          <dgm:chPref val="3"/>
        </dgm:presLayoutVars>
      </dgm:prSet>
      <dgm:spPr/>
    </dgm:pt>
    <dgm:pt modelId="{E63AA945-779F-4D91-B248-ED4F5EDEA100}" type="pres">
      <dgm:prSet presAssocID="{384A1C26-8EE2-4D72-82F3-B6A18F1D024C}" presName="hierChild3" presStyleCnt="0"/>
      <dgm:spPr/>
    </dgm:pt>
  </dgm:ptLst>
  <dgm:cxnLst>
    <dgm:cxn modelId="{195FD522-8AF7-4B8D-B7B1-E5DF945D1198}" srcId="{76B34683-0E1E-4A71-8DF6-5767C941FCDA}" destId="{384A1C26-8EE2-4D72-82F3-B6A18F1D024C}" srcOrd="1" destOrd="0" parTransId="{833475D5-4D08-4C96-8248-08EBCDE1EC52}" sibTransId="{303547D0-7782-4A8A-912E-3FBC48BD2B5F}"/>
    <dgm:cxn modelId="{05313946-A732-47DA-8C0F-0DA695E0E331}" srcId="{E468FE98-CDD1-4910-B8EF-101F2153FF33}" destId="{76B34683-0E1E-4A71-8DF6-5767C941FCDA}" srcOrd="0" destOrd="0" parTransId="{5E40BBEB-64D0-4B3A-BE1A-8EAAB4A41C9D}" sibTransId="{E9F62827-96D8-49D4-914B-4052B46F018B}"/>
    <dgm:cxn modelId="{7DFEB1AD-53A6-467D-9574-9224744FE4F1}" type="presOf" srcId="{E468FE98-CDD1-4910-B8EF-101F2153FF33}" destId="{58F6952B-47AF-4DBE-91BF-81BD8B679FCC}" srcOrd="0" destOrd="0" presId="urn:microsoft.com/office/officeart/2005/8/layout/hierarchy1"/>
    <dgm:cxn modelId="{2274E1C4-062A-4560-AE24-A466745A0A05}" type="presOf" srcId="{B5F50892-44D9-442A-A83D-98164CF565E6}" destId="{9E347D4B-C1A8-4F92-8065-60230AF51B28}" srcOrd="0" destOrd="0" presId="urn:microsoft.com/office/officeart/2005/8/layout/hierarchy1"/>
    <dgm:cxn modelId="{65E821C6-EE72-4F19-B1C3-0C184F686694}" type="presOf" srcId="{833475D5-4D08-4C96-8248-08EBCDE1EC52}" destId="{33ECE295-0A8B-4906-A4FB-B24F5020149B}" srcOrd="0" destOrd="0" presId="urn:microsoft.com/office/officeart/2005/8/layout/hierarchy1"/>
    <dgm:cxn modelId="{4C2947D2-5403-4612-A4E9-A42D1CF5A704}" srcId="{76B34683-0E1E-4A71-8DF6-5767C941FCDA}" destId="{C7EB063B-DB17-4AF7-B71C-BFBCB2CB360D}" srcOrd="0" destOrd="0" parTransId="{B5F50892-44D9-442A-A83D-98164CF565E6}" sibTransId="{11AE6F02-09BA-483A-8D15-2BA47E99B9F2}"/>
    <dgm:cxn modelId="{025C62D4-E231-482A-AD76-247A51D14274}" type="presOf" srcId="{76B34683-0E1E-4A71-8DF6-5767C941FCDA}" destId="{881015F8-457C-4DD7-BDE2-2F174A3413A9}" srcOrd="0" destOrd="0" presId="urn:microsoft.com/office/officeart/2005/8/layout/hierarchy1"/>
    <dgm:cxn modelId="{55B5D9F0-B5E4-4B80-A983-1D2CEFF6AE35}" type="presOf" srcId="{384A1C26-8EE2-4D72-82F3-B6A18F1D024C}" destId="{A2882B1B-3F6A-4546-BB75-AAE6334983D9}" srcOrd="0" destOrd="0" presId="urn:microsoft.com/office/officeart/2005/8/layout/hierarchy1"/>
    <dgm:cxn modelId="{E94B34FD-7923-41B1-8092-B4981C83C96D}" type="presOf" srcId="{C7EB063B-DB17-4AF7-B71C-BFBCB2CB360D}" destId="{2FB7C587-836B-4909-886A-C10E54DABF32}" srcOrd="0" destOrd="0" presId="urn:microsoft.com/office/officeart/2005/8/layout/hierarchy1"/>
    <dgm:cxn modelId="{84E7BC2D-B83D-4B27-8FAF-FCFFE7446CB1}" type="presParOf" srcId="{58F6952B-47AF-4DBE-91BF-81BD8B679FCC}" destId="{6DFF631A-DA23-40AB-8458-4956EB5BD266}" srcOrd="0" destOrd="0" presId="urn:microsoft.com/office/officeart/2005/8/layout/hierarchy1"/>
    <dgm:cxn modelId="{83E96C74-8C3B-43E3-969B-D7BF8F95F1D7}" type="presParOf" srcId="{6DFF631A-DA23-40AB-8458-4956EB5BD266}" destId="{2E6DD0F0-AEA5-4455-9BDF-167C8B42000F}" srcOrd="0" destOrd="0" presId="urn:microsoft.com/office/officeart/2005/8/layout/hierarchy1"/>
    <dgm:cxn modelId="{AE903839-B6C9-4F5F-909E-EFA71075BD85}" type="presParOf" srcId="{2E6DD0F0-AEA5-4455-9BDF-167C8B42000F}" destId="{938E35AC-B7A6-41FB-9FCA-32AB3DC90F8F}" srcOrd="0" destOrd="0" presId="urn:microsoft.com/office/officeart/2005/8/layout/hierarchy1"/>
    <dgm:cxn modelId="{9B3A8703-35EF-4189-BB24-E83AE89D5ED5}" type="presParOf" srcId="{2E6DD0F0-AEA5-4455-9BDF-167C8B42000F}" destId="{881015F8-457C-4DD7-BDE2-2F174A3413A9}" srcOrd="1" destOrd="0" presId="urn:microsoft.com/office/officeart/2005/8/layout/hierarchy1"/>
    <dgm:cxn modelId="{14134B19-BDDB-4EC7-BBCB-C998C2DA8B57}" type="presParOf" srcId="{6DFF631A-DA23-40AB-8458-4956EB5BD266}" destId="{9A278555-5A81-4425-9862-C6AF524D1F31}" srcOrd="1" destOrd="0" presId="urn:microsoft.com/office/officeart/2005/8/layout/hierarchy1"/>
    <dgm:cxn modelId="{A4384CDD-23A3-4F08-AC73-5317FE8D4DFD}" type="presParOf" srcId="{9A278555-5A81-4425-9862-C6AF524D1F31}" destId="{9E347D4B-C1A8-4F92-8065-60230AF51B28}" srcOrd="0" destOrd="0" presId="urn:microsoft.com/office/officeart/2005/8/layout/hierarchy1"/>
    <dgm:cxn modelId="{C774F0A4-55AA-4E7E-A589-2331A99F788D}" type="presParOf" srcId="{9A278555-5A81-4425-9862-C6AF524D1F31}" destId="{029A190B-BEB8-45DD-A5B8-0686A6450364}" srcOrd="1" destOrd="0" presId="urn:microsoft.com/office/officeart/2005/8/layout/hierarchy1"/>
    <dgm:cxn modelId="{9B70CBCE-8C2A-4BE6-AFFB-F338F3024FEE}" type="presParOf" srcId="{029A190B-BEB8-45DD-A5B8-0686A6450364}" destId="{5C8996BC-8BF5-4732-BC45-695E81A52D56}" srcOrd="0" destOrd="0" presId="urn:microsoft.com/office/officeart/2005/8/layout/hierarchy1"/>
    <dgm:cxn modelId="{33D7CBA6-018C-409F-B45E-97C2F54EF5F9}" type="presParOf" srcId="{5C8996BC-8BF5-4732-BC45-695E81A52D56}" destId="{C8313F11-0658-4015-B056-D567F223F9D6}" srcOrd="0" destOrd="0" presId="urn:microsoft.com/office/officeart/2005/8/layout/hierarchy1"/>
    <dgm:cxn modelId="{7AFF9F3A-9B50-4E71-A6CE-E5C0E8679DCE}" type="presParOf" srcId="{5C8996BC-8BF5-4732-BC45-695E81A52D56}" destId="{2FB7C587-836B-4909-886A-C10E54DABF32}" srcOrd="1" destOrd="0" presId="urn:microsoft.com/office/officeart/2005/8/layout/hierarchy1"/>
    <dgm:cxn modelId="{DE251C16-9430-4DFD-87EC-A8D8DA5FD575}" type="presParOf" srcId="{029A190B-BEB8-45DD-A5B8-0686A6450364}" destId="{0B105AEE-418E-441C-8248-837CE1B5EC75}" srcOrd="1" destOrd="0" presId="urn:microsoft.com/office/officeart/2005/8/layout/hierarchy1"/>
    <dgm:cxn modelId="{3372EEE0-5CEB-4D9F-85E4-6E119FE1F50B}" type="presParOf" srcId="{9A278555-5A81-4425-9862-C6AF524D1F31}" destId="{33ECE295-0A8B-4906-A4FB-B24F5020149B}" srcOrd="2" destOrd="0" presId="urn:microsoft.com/office/officeart/2005/8/layout/hierarchy1"/>
    <dgm:cxn modelId="{4DB032AD-A6A4-4772-B330-5F15DA49EFD2}" type="presParOf" srcId="{9A278555-5A81-4425-9862-C6AF524D1F31}" destId="{07A5EE66-FB51-446C-A74D-4E3FCFED4CE7}" srcOrd="3" destOrd="0" presId="urn:microsoft.com/office/officeart/2005/8/layout/hierarchy1"/>
    <dgm:cxn modelId="{B0E36334-6ABB-48D4-B8BC-B033375E1FCF}" type="presParOf" srcId="{07A5EE66-FB51-446C-A74D-4E3FCFED4CE7}" destId="{EEEAB038-1783-4035-9F9A-7BBC60E0C24F}" srcOrd="0" destOrd="0" presId="urn:microsoft.com/office/officeart/2005/8/layout/hierarchy1"/>
    <dgm:cxn modelId="{4EC235CE-9B84-4C6E-B49A-F90B58D54EBA}" type="presParOf" srcId="{EEEAB038-1783-4035-9F9A-7BBC60E0C24F}" destId="{5906308D-22C0-4C49-B7C2-0DCEDFC1BC40}" srcOrd="0" destOrd="0" presId="urn:microsoft.com/office/officeart/2005/8/layout/hierarchy1"/>
    <dgm:cxn modelId="{54A9037A-A304-4E5D-B4C2-6318C73BE16C}" type="presParOf" srcId="{EEEAB038-1783-4035-9F9A-7BBC60E0C24F}" destId="{A2882B1B-3F6A-4546-BB75-AAE6334983D9}" srcOrd="1" destOrd="0" presId="urn:microsoft.com/office/officeart/2005/8/layout/hierarchy1"/>
    <dgm:cxn modelId="{4FFEF9AF-CE38-48BA-8A2D-2D311EF18D2A}" type="presParOf" srcId="{07A5EE66-FB51-446C-A74D-4E3FCFED4CE7}" destId="{E63AA945-779F-4D91-B248-ED4F5EDEA10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5431B-5EF3-44FE-986E-8AF8F05CAC14}"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ru-RU"/>
        </a:p>
      </dgm:t>
    </dgm:pt>
    <dgm:pt modelId="{A6CAB95B-32B5-4917-92FC-C4D04F7C08AD}">
      <dgm:prSet phldrT="[Текст]" phldr="0"/>
      <dgm:spPr/>
      <dgm:t>
        <a:bodyPr/>
        <a:lstStyle/>
        <a:p>
          <a:r>
            <a:rPr lang="ru-RU" b="1"/>
            <a:t>Мировоззрение </a:t>
          </a:r>
          <a:r>
            <a:rPr lang="ru-RU"/>
            <a:t>- свои собственные взгляды в области науки, общественной жизни, политики и морали (Л.И. Божович)</a:t>
          </a:r>
        </a:p>
      </dgm:t>
    </dgm:pt>
    <dgm:pt modelId="{C8AD43B9-515B-4CA3-B96C-62F813B39D30}" type="parTrans" cxnId="{A0ABBAEC-2DB9-446B-9225-00A8333ED45A}">
      <dgm:prSet/>
      <dgm:spPr/>
      <dgm:t>
        <a:bodyPr/>
        <a:lstStyle/>
        <a:p>
          <a:endParaRPr lang="ru-RU"/>
        </a:p>
      </dgm:t>
    </dgm:pt>
    <dgm:pt modelId="{4EE115E4-17A6-4F85-B887-8BC4E203ACD8}" type="sibTrans" cxnId="{A0ABBAEC-2DB9-446B-9225-00A8333ED45A}">
      <dgm:prSet/>
      <dgm:spPr/>
      <dgm:t>
        <a:bodyPr/>
        <a:lstStyle/>
        <a:p>
          <a:endParaRPr lang="ru-RU"/>
        </a:p>
      </dgm:t>
    </dgm:pt>
    <dgm:pt modelId="{80E7D29B-2E8B-460A-8357-E12C36BE9CF2}">
      <dgm:prSet phldr="0"/>
      <dgm:spPr/>
      <dgm:t>
        <a:bodyPr/>
        <a:lstStyle/>
        <a:p>
          <a:pPr rtl="0"/>
          <a:r>
            <a:rPr lang="ru-RU" b="1"/>
            <a:t>Направленность личности</a:t>
          </a:r>
          <a:r>
            <a:rPr lang="ru-RU"/>
            <a:t> - иерархическая система внутренних побудителей</a:t>
          </a:r>
        </a:p>
      </dgm:t>
    </dgm:pt>
    <dgm:pt modelId="{9441047C-9169-488F-8701-00C266614745}" type="parTrans" cxnId="{D0341238-BA0F-4715-8259-C6BDA3B01BA2}">
      <dgm:prSet/>
      <dgm:spPr/>
      <dgm:t>
        <a:bodyPr/>
        <a:lstStyle/>
        <a:p>
          <a:endParaRPr lang="ru-RU"/>
        </a:p>
      </dgm:t>
    </dgm:pt>
    <dgm:pt modelId="{57EE5683-556D-4376-9673-83FB296A0A7C}" type="sibTrans" cxnId="{D0341238-BA0F-4715-8259-C6BDA3B01BA2}">
      <dgm:prSet/>
      <dgm:spPr/>
      <dgm:t>
        <a:bodyPr/>
        <a:lstStyle/>
        <a:p>
          <a:endParaRPr lang="ru-RU"/>
        </a:p>
      </dgm:t>
    </dgm:pt>
    <dgm:pt modelId="{F7822E63-C330-41C9-A28C-A29A09B64B92}">
      <dgm:prSet phldr="0"/>
      <dgm:spPr/>
      <dgm:t>
        <a:bodyPr/>
        <a:lstStyle/>
        <a:p>
          <a:pPr rtl="0"/>
          <a:r>
            <a:rPr lang="ru-RU" b="1" dirty="0"/>
            <a:t>Идентичность </a:t>
          </a:r>
          <a:r>
            <a:rPr lang="ru-RU" dirty="0"/>
            <a:t>- накопленная уверенность в том, что </a:t>
          </a:r>
          <a:r>
            <a:rPr lang="ru-RU" dirty="0">
              <a:latin typeface="Corbel" panose="020B0503020204020204"/>
            </a:rPr>
            <a:t>внутренняя тождественность</a:t>
          </a:r>
          <a:r>
            <a:rPr lang="ru-RU" dirty="0"/>
            <a:t> </a:t>
          </a:r>
          <a:r>
            <a:rPr lang="ru-RU" dirty="0">
              <a:latin typeface="Corbel" panose="020B0503020204020204"/>
            </a:rPr>
            <a:t>и непрерывность</a:t>
          </a:r>
          <a:r>
            <a:rPr lang="ru-RU" dirty="0"/>
            <a:t>, подготовленная прошлым индивидуума, сочетается с тождественностью и непрерывностью значения индивидуума для других, выявляемого в реальной перспективе «карьеры». (Э. Эриксон)</a:t>
          </a:r>
        </a:p>
      </dgm:t>
    </dgm:pt>
    <dgm:pt modelId="{5808DB24-A616-469A-8008-38162426E084}" type="parTrans" cxnId="{5B5B6781-C687-43E9-9637-93F2FB549E85}">
      <dgm:prSet/>
      <dgm:spPr/>
      <dgm:t>
        <a:bodyPr/>
        <a:lstStyle/>
        <a:p>
          <a:endParaRPr lang="ru-RU"/>
        </a:p>
      </dgm:t>
    </dgm:pt>
    <dgm:pt modelId="{F811627E-174C-4EB3-B758-AD01F2C7B4E5}" type="sibTrans" cxnId="{5B5B6781-C687-43E9-9637-93F2FB549E85}">
      <dgm:prSet/>
      <dgm:spPr/>
      <dgm:t>
        <a:bodyPr/>
        <a:lstStyle/>
        <a:p>
          <a:endParaRPr lang="ru-RU"/>
        </a:p>
      </dgm:t>
    </dgm:pt>
    <dgm:pt modelId="{A20ED3FF-CCC7-44AF-B22A-5348AB2581B7}" type="pres">
      <dgm:prSet presAssocID="{8A35431B-5EF3-44FE-986E-8AF8F05CAC14}" presName="hierChild1" presStyleCnt="0">
        <dgm:presLayoutVars>
          <dgm:chPref val="1"/>
          <dgm:dir/>
          <dgm:animOne val="branch"/>
          <dgm:animLvl val="lvl"/>
          <dgm:resizeHandles/>
        </dgm:presLayoutVars>
      </dgm:prSet>
      <dgm:spPr/>
    </dgm:pt>
    <dgm:pt modelId="{E8462A46-CCE6-4628-A085-53B7090C0BD0}" type="pres">
      <dgm:prSet presAssocID="{80E7D29B-2E8B-460A-8357-E12C36BE9CF2}" presName="hierRoot1" presStyleCnt="0"/>
      <dgm:spPr/>
    </dgm:pt>
    <dgm:pt modelId="{0A4EAF5B-5DD1-43B8-95EA-797927A8FD88}" type="pres">
      <dgm:prSet presAssocID="{80E7D29B-2E8B-460A-8357-E12C36BE9CF2}" presName="composite" presStyleCnt="0"/>
      <dgm:spPr/>
    </dgm:pt>
    <dgm:pt modelId="{5B2E2E4C-A99A-4AF1-A22C-F6147859D0AF}" type="pres">
      <dgm:prSet presAssocID="{80E7D29B-2E8B-460A-8357-E12C36BE9CF2}" presName="background" presStyleLbl="node0" presStyleIdx="0" presStyleCnt="1"/>
      <dgm:spPr/>
    </dgm:pt>
    <dgm:pt modelId="{7D068D1D-1A1C-4253-B4EE-29F2BB0FB7DA}" type="pres">
      <dgm:prSet presAssocID="{80E7D29B-2E8B-460A-8357-E12C36BE9CF2}" presName="text" presStyleLbl="fgAcc0" presStyleIdx="0" presStyleCnt="1">
        <dgm:presLayoutVars>
          <dgm:chPref val="3"/>
        </dgm:presLayoutVars>
      </dgm:prSet>
      <dgm:spPr/>
    </dgm:pt>
    <dgm:pt modelId="{AF7019D1-082C-40B7-A651-D9EEDFFD77E8}" type="pres">
      <dgm:prSet presAssocID="{80E7D29B-2E8B-460A-8357-E12C36BE9CF2}" presName="hierChild2" presStyleCnt="0"/>
      <dgm:spPr/>
    </dgm:pt>
    <dgm:pt modelId="{2F6CBB2C-A9FB-4E92-BCAC-9683882B6B1B}" type="pres">
      <dgm:prSet presAssocID="{5808DB24-A616-469A-8008-38162426E084}" presName="Name10" presStyleLbl="parChTrans1D2" presStyleIdx="0" presStyleCnt="2"/>
      <dgm:spPr/>
    </dgm:pt>
    <dgm:pt modelId="{C2714077-CA7D-4770-BE5D-646B382B29EE}" type="pres">
      <dgm:prSet presAssocID="{F7822E63-C330-41C9-A28C-A29A09B64B92}" presName="hierRoot2" presStyleCnt="0"/>
      <dgm:spPr/>
    </dgm:pt>
    <dgm:pt modelId="{4FE0C0A7-E13A-48F7-967F-68418123E7AC}" type="pres">
      <dgm:prSet presAssocID="{F7822E63-C330-41C9-A28C-A29A09B64B92}" presName="composite2" presStyleCnt="0"/>
      <dgm:spPr/>
    </dgm:pt>
    <dgm:pt modelId="{D5D349A0-523D-4DA2-98C3-B67461907BD3}" type="pres">
      <dgm:prSet presAssocID="{F7822E63-C330-41C9-A28C-A29A09B64B92}" presName="background2" presStyleLbl="node2" presStyleIdx="0" presStyleCnt="2"/>
      <dgm:spPr/>
    </dgm:pt>
    <dgm:pt modelId="{24C85174-C775-41BE-BE48-40BA08759253}" type="pres">
      <dgm:prSet presAssocID="{F7822E63-C330-41C9-A28C-A29A09B64B92}" presName="text2" presStyleLbl="fgAcc2" presStyleIdx="0" presStyleCnt="2">
        <dgm:presLayoutVars>
          <dgm:chPref val="3"/>
        </dgm:presLayoutVars>
      </dgm:prSet>
      <dgm:spPr/>
    </dgm:pt>
    <dgm:pt modelId="{81117CBB-ABC9-432C-811B-32BD1ACE3B8A}" type="pres">
      <dgm:prSet presAssocID="{F7822E63-C330-41C9-A28C-A29A09B64B92}" presName="hierChild3" presStyleCnt="0"/>
      <dgm:spPr/>
    </dgm:pt>
    <dgm:pt modelId="{C5CB3E6F-CCEB-4D25-AA34-298D9B47EEEB}" type="pres">
      <dgm:prSet presAssocID="{C8AD43B9-515B-4CA3-B96C-62F813B39D30}" presName="Name10" presStyleLbl="parChTrans1D2" presStyleIdx="1" presStyleCnt="2"/>
      <dgm:spPr/>
    </dgm:pt>
    <dgm:pt modelId="{46B237FA-A93D-4A8C-8A06-24EE31F5CB2F}" type="pres">
      <dgm:prSet presAssocID="{A6CAB95B-32B5-4917-92FC-C4D04F7C08AD}" presName="hierRoot2" presStyleCnt="0"/>
      <dgm:spPr/>
    </dgm:pt>
    <dgm:pt modelId="{83B57539-1050-43CE-B681-C09054015CAC}" type="pres">
      <dgm:prSet presAssocID="{A6CAB95B-32B5-4917-92FC-C4D04F7C08AD}" presName="composite2" presStyleCnt="0"/>
      <dgm:spPr/>
    </dgm:pt>
    <dgm:pt modelId="{6106E41C-E133-4EFF-BB0F-0FDE156B0AE9}" type="pres">
      <dgm:prSet presAssocID="{A6CAB95B-32B5-4917-92FC-C4D04F7C08AD}" presName="background2" presStyleLbl="node2" presStyleIdx="1" presStyleCnt="2"/>
      <dgm:spPr/>
    </dgm:pt>
    <dgm:pt modelId="{0D25A5ED-8615-44F1-B9E7-08748CD388E8}" type="pres">
      <dgm:prSet presAssocID="{A6CAB95B-32B5-4917-92FC-C4D04F7C08AD}" presName="text2" presStyleLbl="fgAcc2" presStyleIdx="1" presStyleCnt="2">
        <dgm:presLayoutVars>
          <dgm:chPref val="3"/>
        </dgm:presLayoutVars>
      </dgm:prSet>
      <dgm:spPr/>
    </dgm:pt>
    <dgm:pt modelId="{DD51BC12-A0E0-4093-AD2C-82019AC4FFA7}" type="pres">
      <dgm:prSet presAssocID="{A6CAB95B-32B5-4917-92FC-C4D04F7C08AD}" presName="hierChild3" presStyleCnt="0"/>
      <dgm:spPr/>
    </dgm:pt>
  </dgm:ptLst>
  <dgm:cxnLst>
    <dgm:cxn modelId="{4EB94B18-B5DD-44EF-A108-A37198CFCED4}" type="presOf" srcId="{8A35431B-5EF3-44FE-986E-8AF8F05CAC14}" destId="{A20ED3FF-CCC7-44AF-B22A-5348AB2581B7}" srcOrd="0" destOrd="0" presId="urn:microsoft.com/office/officeart/2005/8/layout/hierarchy1"/>
    <dgm:cxn modelId="{4FDDF21E-3637-4122-93AB-64BD397A43B5}" type="presOf" srcId="{5808DB24-A616-469A-8008-38162426E084}" destId="{2F6CBB2C-A9FB-4E92-BCAC-9683882B6B1B}" srcOrd="0" destOrd="0" presId="urn:microsoft.com/office/officeart/2005/8/layout/hierarchy1"/>
    <dgm:cxn modelId="{D0341238-BA0F-4715-8259-C6BDA3B01BA2}" srcId="{8A35431B-5EF3-44FE-986E-8AF8F05CAC14}" destId="{80E7D29B-2E8B-460A-8357-E12C36BE9CF2}" srcOrd="0" destOrd="0" parTransId="{9441047C-9169-488F-8701-00C266614745}" sibTransId="{57EE5683-556D-4376-9673-83FB296A0A7C}"/>
    <dgm:cxn modelId="{844E464F-B6E6-4C5D-8885-5A5DEBE61793}" type="presOf" srcId="{80E7D29B-2E8B-460A-8357-E12C36BE9CF2}" destId="{7D068D1D-1A1C-4253-B4EE-29F2BB0FB7DA}" srcOrd="0" destOrd="0" presId="urn:microsoft.com/office/officeart/2005/8/layout/hierarchy1"/>
    <dgm:cxn modelId="{6BB22670-C669-49FA-BA37-0AD2FF6D2846}" type="presOf" srcId="{C8AD43B9-515B-4CA3-B96C-62F813B39D30}" destId="{C5CB3E6F-CCEB-4D25-AA34-298D9B47EEEB}" srcOrd="0" destOrd="0" presId="urn:microsoft.com/office/officeart/2005/8/layout/hierarchy1"/>
    <dgm:cxn modelId="{5B5B6781-C687-43E9-9637-93F2FB549E85}" srcId="{80E7D29B-2E8B-460A-8357-E12C36BE9CF2}" destId="{F7822E63-C330-41C9-A28C-A29A09B64B92}" srcOrd="0" destOrd="0" parTransId="{5808DB24-A616-469A-8008-38162426E084}" sibTransId="{F811627E-174C-4EB3-B758-AD01F2C7B4E5}"/>
    <dgm:cxn modelId="{F484139B-0866-433B-9B39-4FFD1355D616}" type="presOf" srcId="{F7822E63-C330-41C9-A28C-A29A09B64B92}" destId="{24C85174-C775-41BE-BE48-40BA08759253}" srcOrd="0" destOrd="0" presId="urn:microsoft.com/office/officeart/2005/8/layout/hierarchy1"/>
    <dgm:cxn modelId="{92F109D3-AD99-4C42-8B1A-500965FBA431}" type="presOf" srcId="{A6CAB95B-32B5-4917-92FC-C4D04F7C08AD}" destId="{0D25A5ED-8615-44F1-B9E7-08748CD388E8}" srcOrd="0" destOrd="0" presId="urn:microsoft.com/office/officeart/2005/8/layout/hierarchy1"/>
    <dgm:cxn modelId="{A0ABBAEC-2DB9-446B-9225-00A8333ED45A}" srcId="{80E7D29B-2E8B-460A-8357-E12C36BE9CF2}" destId="{A6CAB95B-32B5-4917-92FC-C4D04F7C08AD}" srcOrd="1" destOrd="0" parTransId="{C8AD43B9-515B-4CA3-B96C-62F813B39D30}" sibTransId="{4EE115E4-17A6-4F85-B887-8BC4E203ACD8}"/>
    <dgm:cxn modelId="{CA7D8CD2-8715-493A-A63D-B9626C79BF05}" type="presParOf" srcId="{A20ED3FF-CCC7-44AF-B22A-5348AB2581B7}" destId="{E8462A46-CCE6-4628-A085-53B7090C0BD0}" srcOrd="0" destOrd="0" presId="urn:microsoft.com/office/officeart/2005/8/layout/hierarchy1"/>
    <dgm:cxn modelId="{ABEA5BE6-1E3C-480B-A67F-871BD7612AA7}" type="presParOf" srcId="{E8462A46-CCE6-4628-A085-53B7090C0BD0}" destId="{0A4EAF5B-5DD1-43B8-95EA-797927A8FD88}" srcOrd="0" destOrd="0" presId="urn:microsoft.com/office/officeart/2005/8/layout/hierarchy1"/>
    <dgm:cxn modelId="{AC169A47-1AC9-4889-B319-3BD6783A31B2}" type="presParOf" srcId="{0A4EAF5B-5DD1-43B8-95EA-797927A8FD88}" destId="{5B2E2E4C-A99A-4AF1-A22C-F6147859D0AF}" srcOrd="0" destOrd="0" presId="urn:microsoft.com/office/officeart/2005/8/layout/hierarchy1"/>
    <dgm:cxn modelId="{6CC18619-1BBF-4994-97C4-400768311475}" type="presParOf" srcId="{0A4EAF5B-5DD1-43B8-95EA-797927A8FD88}" destId="{7D068D1D-1A1C-4253-B4EE-29F2BB0FB7DA}" srcOrd="1" destOrd="0" presId="urn:microsoft.com/office/officeart/2005/8/layout/hierarchy1"/>
    <dgm:cxn modelId="{17ACDF1C-734D-4691-9016-EFC3A177979D}" type="presParOf" srcId="{E8462A46-CCE6-4628-A085-53B7090C0BD0}" destId="{AF7019D1-082C-40B7-A651-D9EEDFFD77E8}" srcOrd="1" destOrd="0" presId="urn:microsoft.com/office/officeart/2005/8/layout/hierarchy1"/>
    <dgm:cxn modelId="{BA181C3A-6A58-4C93-BE7E-615C5485D7A7}" type="presParOf" srcId="{AF7019D1-082C-40B7-A651-D9EEDFFD77E8}" destId="{2F6CBB2C-A9FB-4E92-BCAC-9683882B6B1B}" srcOrd="0" destOrd="0" presId="urn:microsoft.com/office/officeart/2005/8/layout/hierarchy1"/>
    <dgm:cxn modelId="{584A1828-2687-4CB9-8752-0A8F54657340}" type="presParOf" srcId="{AF7019D1-082C-40B7-A651-D9EEDFFD77E8}" destId="{C2714077-CA7D-4770-BE5D-646B382B29EE}" srcOrd="1" destOrd="0" presId="urn:microsoft.com/office/officeart/2005/8/layout/hierarchy1"/>
    <dgm:cxn modelId="{CE4FBAFE-EFD4-4597-8A90-6F7ACE57DD02}" type="presParOf" srcId="{C2714077-CA7D-4770-BE5D-646B382B29EE}" destId="{4FE0C0A7-E13A-48F7-967F-68418123E7AC}" srcOrd="0" destOrd="0" presId="urn:microsoft.com/office/officeart/2005/8/layout/hierarchy1"/>
    <dgm:cxn modelId="{4E3727E2-7F05-497E-BA69-9D6EA11934F5}" type="presParOf" srcId="{4FE0C0A7-E13A-48F7-967F-68418123E7AC}" destId="{D5D349A0-523D-4DA2-98C3-B67461907BD3}" srcOrd="0" destOrd="0" presId="urn:microsoft.com/office/officeart/2005/8/layout/hierarchy1"/>
    <dgm:cxn modelId="{796504B5-EDBC-470D-9D17-63416438B0E2}" type="presParOf" srcId="{4FE0C0A7-E13A-48F7-967F-68418123E7AC}" destId="{24C85174-C775-41BE-BE48-40BA08759253}" srcOrd="1" destOrd="0" presId="urn:microsoft.com/office/officeart/2005/8/layout/hierarchy1"/>
    <dgm:cxn modelId="{39FFDA83-AB25-4EB3-9E2A-BFFC5A4BC654}" type="presParOf" srcId="{C2714077-CA7D-4770-BE5D-646B382B29EE}" destId="{81117CBB-ABC9-432C-811B-32BD1ACE3B8A}" srcOrd="1" destOrd="0" presId="urn:microsoft.com/office/officeart/2005/8/layout/hierarchy1"/>
    <dgm:cxn modelId="{CB3A65B5-64BC-4974-A4D7-83D9C8E5C1F8}" type="presParOf" srcId="{AF7019D1-082C-40B7-A651-D9EEDFFD77E8}" destId="{C5CB3E6F-CCEB-4D25-AA34-298D9B47EEEB}" srcOrd="2" destOrd="0" presId="urn:microsoft.com/office/officeart/2005/8/layout/hierarchy1"/>
    <dgm:cxn modelId="{16B4171D-30FB-4488-8330-2F62F51E0976}" type="presParOf" srcId="{AF7019D1-082C-40B7-A651-D9EEDFFD77E8}" destId="{46B237FA-A93D-4A8C-8A06-24EE31F5CB2F}" srcOrd="3" destOrd="0" presId="urn:microsoft.com/office/officeart/2005/8/layout/hierarchy1"/>
    <dgm:cxn modelId="{592F27EE-2461-4D87-A6A4-E3D215C59855}" type="presParOf" srcId="{46B237FA-A93D-4A8C-8A06-24EE31F5CB2F}" destId="{83B57539-1050-43CE-B681-C09054015CAC}" srcOrd="0" destOrd="0" presId="urn:microsoft.com/office/officeart/2005/8/layout/hierarchy1"/>
    <dgm:cxn modelId="{661C477C-F206-4D98-921C-6FFC99AA1131}" type="presParOf" srcId="{83B57539-1050-43CE-B681-C09054015CAC}" destId="{6106E41C-E133-4EFF-BB0F-0FDE156B0AE9}" srcOrd="0" destOrd="0" presId="urn:microsoft.com/office/officeart/2005/8/layout/hierarchy1"/>
    <dgm:cxn modelId="{60D4C10D-F5E8-43C5-BEFE-E480BF04ED9E}" type="presParOf" srcId="{83B57539-1050-43CE-B681-C09054015CAC}" destId="{0D25A5ED-8615-44F1-B9E7-08748CD388E8}" srcOrd="1" destOrd="0" presId="urn:microsoft.com/office/officeart/2005/8/layout/hierarchy1"/>
    <dgm:cxn modelId="{2117CF26-03B7-4A46-A638-41C7A84F156D}" type="presParOf" srcId="{46B237FA-A93D-4A8C-8A06-24EE31F5CB2F}" destId="{DD51BC12-A0E0-4093-AD2C-82019AC4FF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F38F37-2AFF-48B8-B330-E774AE8BBF6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7B635824-368C-40DF-B49D-4E0A3285815D}">
      <dgm:prSet phldrT="[Текст]" phldr="0"/>
      <dgm:spPr/>
      <dgm:t>
        <a:bodyPr/>
        <a:lstStyle/>
        <a:p>
          <a:pPr algn="l"/>
          <a:r>
            <a:rPr lang="ru-RU" dirty="0"/>
            <a:t>Высокая вероятность совершения суицида под действием сильных эмоций</a:t>
          </a:r>
        </a:p>
      </dgm:t>
    </dgm:pt>
    <dgm:pt modelId="{36325B7B-6859-42FD-B363-98135CA4EBDA}" type="parTrans" cxnId="{8D708722-C516-4E39-8AC4-64D50F0C6D48}">
      <dgm:prSet/>
      <dgm:spPr/>
      <dgm:t>
        <a:bodyPr/>
        <a:lstStyle/>
        <a:p>
          <a:endParaRPr lang="ru-RU"/>
        </a:p>
      </dgm:t>
    </dgm:pt>
    <dgm:pt modelId="{A8D7DC83-CBEC-480D-A4A9-A3D3D0EC75CF}" type="sibTrans" cxnId="{8D708722-C516-4E39-8AC4-64D50F0C6D48}">
      <dgm:prSet/>
      <dgm:spPr/>
      <dgm:t>
        <a:bodyPr/>
        <a:lstStyle/>
        <a:p>
          <a:endParaRPr lang="ru-RU"/>
        </a:p>
      </dgm:t>
    </dgm:pt>
    <dgm:pt modelId="{41646207-5107-485B-947D-06ADA761CC8A}">
      <dgm:prSet phldr="0"/>
      <dgm:spPr/>
      <dgm:t>
        <a:bodyPr/>
        <a:lstStyle/>
        <a:p>
          <a:pPr algn="l"/>
          <a:r>
            <a:rPr lang="ru-RU" dirty="0"/>
            <a:t>Причины аутоагрессии могут быть малозначимыми, неважными - с точки зрения обычного взрослого человека</a:t>
          </a:r>
          <a:endParaRPr lang="en-US" dirty="0"/>
        </a:p>
      </dgm:t>
    </dgm:pt>
    <dgm:pt modelId="{9A6DC89A-B897-4486-ACE9-F5F06971A10A}" type="parTrans" cxnId="{8B97F156-18B6-42EB-B189-409B77D61FBF}">
      <dgm:prSet/>
      <dgm:spPr/>
      <dgm:t>
        <a:bodyPr/>
        <a:lstStyle/>
        <a:p>
          <a:endParaRPr lang="ru-RU"/>
        </a:p>
      </dgm:t>
    </dgm:pt>
    <dgm:pt modelId="{2D56A14E-28E0-4A0A-B899-1D26F107C259}" type="sibTrans" cxnId="{8B97F156-18B6-42EB-B189-409B77D61FBF}">
      <dgm:prSet/>
      <dgm:spPr/>
      <dgm:t>
        <a:bodyPr/>
        <a:lstStyle/>
        <a:p>
          <a:endParaRPr lang="ru-RU"/>
        </a:p>
      </dgm:t>
    </dgm:pt>
    <dgm:pt modelId="{1393A34B-BF87-4CC2-9FBD-CB2D5E9F89CB}">
      <dgm:prSet phldr="0"/>
      <dgm:spPr/>
      <dgm:t>
        <a:bodyPr/>
        <a:lstStyle/>
        <a:p>
          <a:pPr algn="l"/>
          <a:r>
            <a:rPr lang="ru-RU" dirty="0"/>
            <a:t>Часто неспособны адекватно оценить риск тех или иных действий, поэтому любое </a:t>
          </a:r>
          <a:r>
            <a:rPr lang="ru-RU" dirty="0" err="1"/>
            <a:t>аутоагрессивное</a:t>
          </a:r>
          <a:r>
            <a:rPr lang="ru-RU" dirty="0"/>
            <a:t> поведение может стать летальным</a:t>
          </a:r>
          <a:endParaRPr lang="en-US" dirty="0"/>
        </a:p>
      </dgm:t>
    </dgm:pt>
    <dgm:pt modelId="{BAEA7F34-291B-4344-A432-604078171B2C}" type="parTrans" cxnId="{5E4104ED-3713-4857-ACAE-5198BDD834AF}">
      <dgm:prSet/>
      <dgm:spPr/>
      <dgm:t>
        <a:bodyPr/>
        <a:lstStyle/>
        <a:p>
          <a:endParaRPr lang="ru-RU"/>
        </a:p>
      </dgm:t>
    </dgm:pt>
    <dgm:pt modelId="{29AD75A9-959C-428F-A673-3DA10D94496B}" type="sibTrans" cxnId="{5E4104ED-3713-4857-ACAE-5198BDD834AF}">
      <dgm:prSet/>
      <dgm:spPr/>
      <dgm:t>
        <a:bodyPr/>
        <a:lstStyle/>
        <a:p>
          <a:endParaRPr lang="ru-RU"/>
        </a:p>
      </dgm:t>
    </dgm:pt>
    <dgm:pt modelId="{83A5EA80-282A-4874-B51F-680A1A69FFBE}">
      <dgm:prSet phldr="0"/>
      <dgm:spPr/>
      <dgm:t>
        <a:bodyPr/>
        <a:lstStyle/>
        <a:p>
          <a:pPr algn="l"/>
          <a:r>
            <a:rPr lang="ru-RU" dirty="0"/>
            <a:t>Часто сочетается с другими формами отклоняющегося поведения (прогулы, алкоголь, наркотики, самовольные уходы</a:t>
          </a:r>
          <a:endParaRPr lang="en-US" dirty="0"/>
        </a:p>
      </dgm:t>
    </dgm:pt>
    <dgm:pt modelId="{6CEB83FB-4987-4AA7-9A23-59322B9FCCDB}" type="parTrans" cxnId="{B5C617B5-F719-442A-A36B-80E95C36B7FD}">
      <dgm:prSet/>
      <dgm:spPr/>
      <dgm:t>
        <a:bodyPr/>
        <a:lstStyle/>
        <a:p>
          <a:endParaRPr lang="ru-RU"/>
        </a:p>
      </dgm:t>
    </dgm:pt>
    <dgm:pt modelId="{C857834C-2960-4389-A425-C8BD6EE8DC1F}" type="sibTrans" cxnId="{B5C617B5-F719-442A-A36B-80E95C36B7FD}">
      <dgm:prSet/>
      <dgm:spPr/>
      <dgm:t>
        <a:bodyPr/>
        <a:lstStyle/>
        <a:p>
          <a:endParaRPr lang="ru-RU"/>
        </a:p>
      </dgm:t>
    </dgm:pt>
    <dgm:pt modelId="{ED6FCC6D-9FD0-4E7A-9620-D59353661591}">
      <dgm:prSet phldr="0"/>
      <dgm:spPr/>
      <dgm:t>
        <a:bodyPr/>
        <a:lstStyle/>
        <a:p>
          <a:pPr algn="l"/>
          <a:r>
            <a:rPr lang="ru-RU" dirty="0"/>
            <a:t>Значимость молодёжных субкультур, в том числе и тех, которые романтизируют, идеализируют смерть</a:t>
          </a:r>
          <a:endParaRPr lang="en-US" dirty="0"/>
        </a:p>
      </dgm:t>
    </dgm:pt>
    <dgm:pt modelId="{5BAA6866-7D22-44A4-A17C-B56055BB001A}" type="parTrans" cxnId="{9FF3FF0D-16E2-4D2B-9EFF-8BE7FE614EBE}">
      <dgm:prSet/>
      <dgm:spPr/>
      <dgm:t>
        <a:bodyPr/>
        <a:lstStyle/>
        <a:p>
          <a:endParaRPr lang="ru-RU"/>
        </a:p>
      </dgm:t>
    </dgm:pt>
    <dgm:pt modelId="{82F6E5DC-1B75-4C89-A345-A9F3CB9542ED}" type="sibTrans" cxnId="{9FF3FF0D-16E2-4D2B-9EFF-8BE7FE614EBE}">
      <dgm:prSet/>
      <dgm:spPr/>
      <dgm:t>
        <a:bodyPr/>
        <a:lstStyle/>
        <a:p>
          <a:endParaRPr lang="ru-RU"/>
        </a:p>
      </dgm:t>
    </dgm:pt>
    <dgm:pt modelId="{E6A8CEA8-5B9F-438C-A0F4-7C2A56D84308}">
      <dgm:prSet phldr="0"/>
      <dgm:spPr/>
      <dgm:t>
        <a:bodyPr/>
        <a:lstStyle/>
        <a:p>
          <a:pPr algn="l" rtl="0"/>
          <a:endParaRPr lang="ru-RU" dirty="0">
            <a:latin typeface="Garamond" panose="02020404030301010803"/>
          </a:endParaRPr>
        </a:p>
      </dgm:t>
    </dgm:pt>
    <dgm:pt modelId="{FF232AA7-B144-47D8-8E4E-E2DD7B43503B}" type="parTrans" cxnId="{A6C2767A-E377-4552-A54B-5D99D861C297}">
      <dgm:prSet/>
      <dgm:spPr/>
      <dgm:t>
        <a:bodyPr/>
        <a:lstStyle/>
        <a:p>
          <a:endParaRPr lang="ru-RU"/>
        </a:p>
      </dgm:t>
    </dgm:pt>
    <dgm:pt modelId="{81E15785-540A-4D93-A07C-FAD98E7EB1E6}" type="sibTrans" cxnId="{A6C2767A-E377-4552-A54B-5D99D861C297}">
      <dgm:prSet/>
      <dgm:spPr/>
      <dgm:t>
        <a:bodyPr/>
        <a:lstStyle/>
        <a:p>
          <a:endParaRPr lang="ru-RU"/>
        </a:p>
      </dgm:t>
    </dgm:pt>
    <dgm:pt modelId="{F018A15B-0AE6-45C9-9137-C07A94F95D2E}">
      <dgm:prSet phldr="0"/>
      <dgm:spPr/>
      <dgm:t>
        <a:bodyPr/>
        <a:lstStyle/>
        <a:p>
          <a:pPr algn="l" rtl="0"/>
          <a:endParaRPr lang="ru-RU" dirty="0">
            <a:latin typeface="Garamond" panose="02020404030301010803"/>
          </a:endParaRPr>
        </a:p>
      </dgm:t>
    </dgm:pt>
    <dgm:pt modelId="{26B4E8F6-F940-4601-AA86-E19D2502AF0F}" type="parTrans" cxnId="{5DECFE5C-9FDB-4293-967F-A719C53289BF}">
      <dgm:prSet/>
      <dgm:spPr/>
      <dgm:t>
        <a:bodyPr/>
        <a:lstStyle/>
        <a:p>
          <a:endParaRPr lang="ru-RU"/>
        </a:p>
      </dgm:t>
    </dgm:pt>
    <dgm:pt modelId="{F71EF808-E598-4EBB-8692-C6701FB34A93}" type="sibTrans" cxnId="{5DECFE5C-9FDB-4293-967F-A719C53289BF}">
      <dgm:prSet/>
      <dgm:spPr/>
      <dgm:t>
        <a:bodyPr/>
        <a:lstStyle/>
        <a:p>
          <a:endParaRPr lang="ru-RU"/>
        </a:p>
      </dgm:t>
    </dgm:pt>
    <dgm:pt modelId="{E9745706-ADBD-4902-80B6-A5F53C5117C0}">
      <dgm:prSet phldr="0"/>
      <dgm:spPr/>
      <dgm:t>
        <a:bodyPr/>
        <a:lstStyle/>
        <a:p>
          <a:pPr algn="l" rtl="0"/>
          <a:endParaRPr lang="ru-RU" dirty="0">
            <a:latin typeface="Garamond" panose="02020404030301010803"/>
          </a:endParaRPr>
        </a:p>
      </dgm:t>
    </dgm:pt>
    <dgm:pt modelId="{92ADDCDD-1F0D-45AB-9369-867A896151AD}" type="parTrans" cxnId="{BE5D4C7B-B967-45F2-AB50-A6B95AE4C115}">
      <dgm:prSet/>
      <dgm:spPr/>
      <dgm:t>
        <a:bodyPr/>
        <a:lstStyle/>
        <a:p>
          <a:endParaRPr lang="ru-RU"/>
        </a:p>
      </dgm:t>
    </dgm:pt>
    <dgm:pt modelId="{9FAED1BB-F14B-4481-BC8A-92AFA4E018FD}" type="sibTrans" cxnId="{BE5D4C7B-B967-45F2-AB50-A6B95AE4C115}">
      <dgm:prSet/>
      <dgm:spPr/>
      <dgm:t>
        <a:bodyPr/>
        <a:lstStyle/>
        <a:p>
          <a:endParaRPr lang="ru-RU"/>
        </a:p>
      </dgm:t>
    </dgm:pt>
    <dgm:pt modelId="{60FB24C3-E3B1-4584-94D1-21402276CE02}">
      <dgm:prSet phldr="0"/>
      <dgm:spPr/>
      <dgm:t>
        <a:bodyPr/>
        <a:lstStyle/>
        <a:p>
          <a:pPr algn="l" rtl="0"/>
          <a:endParaRPr lang="ru-RU" dirty="0">
            <a:latin typeface="Garamond" panose="02020404030301010803"/>
          </a:endParaRPr>
        </a:p>
      </dgm:t>
    </dgm:pt>
    <dgm:pt modelId="{90D01E3D-6279-4FF9-83FF-19AFE0BCC73A}" type="parTrans" cxnId="{67039252-1C1E-45BB-A18F-9E275BCEC58E}">
      <dgm:prSet/>
      <dgm:spPr/>
      <dgm:t>
        <a:bodyPr/>
        <a:lstStyle/>
        <a:p>
          <a:endParaRPr lang="ru-RU"/>
        </a:p>
      </dgm:t>
    </dgm:pt>
    <dgm:pt modelId="{293AF1CA-2B33-463C-9DCD-12AA2F251926}" type="sibTrans" cxnId="{67039252-1C1E-45BB-A18F-9E275BCEC58E}">
      <dgm:prSet/>
      <dgm:spPr/>
      <dgm:t>
        <a:bodyPr/>
        <a:lstStyle/>
        <a:p>
          <a:endParaRPr lang="ru-RU"/>
        </a:p>
      </dgm:t>
    </dgm:pt>
    <dgm:pt modelId="{1A7B985F-1FD2-416C-9E45-F1E3C6AB6BB4}">
      <dgm:prSet phldr="0"/>
      <dgm:spPr/>
      <dgm:t>
        <a:bodyPr/>
        <a:lstStyle/>
        <a:p>
          <a:pPr algn="l" rtl="0"/>
          <a:endParaRPr lang="ru-RU" dirty="0">
            <a:latin typeface="Garamond" panose="02020404030301010803"/>
          </a:endParaRPr>
        </a:p>
      </dgm:t>
    </dgm:pt>
    <dgm:pt modelId="{E04E16D4-E94E-4182-ADFA-5D3CCC497510}" type="parTrans" cxnId="{2D96559A-2CC5-4FF9-8F88-0AFB116BD01B}">
      <dgm:prSet/>
      <dgm:spPr/>
      <dgm:t>
        <a:bodyPr/>
        <a:lstStyle/>
        <a:p>
          <a:endParaRPr lang="ru-RU"/>
        </a:p>
      </dgm:t>
    </dgm:pt>
    <dgm:pt modelId="{0D160425-938D-4123-A60E-4B9B6B779A33}" type="sibTrans" cxnId="{2D96559A-2CC5-4FF9-8F88-0AFB116BD01B}">
      <dgm:prSet/>
      <dgm:spPr/>
      <dgm:t>
        <a:bodyPr/>
        <a:lstStyle/>
        <a:p>
          <a:endParaRPr lang="ru-RU"/>
        </a:p>
      </dgm:t>
    </dgm:pt>
    <dgm:pt modelId="{9E8DB467-7F47-466A-A364-C96015911D2B}" type="pres">
      <dgm:prSet presAssocID="{E8F38F37-2AFF-48B8-B330-E774AE8BBF6D}" presName="linearFlow" presStyleCnt="0">
        <dgm:presLayoutVars>
          <dgm:dir/>
          <dgm:animLvl val="lvl"/>
          <dgm:resizeHandles val="exact"/>
        </dgm:presLayoutVars>
      </dgm:prSet>
      <dgm:spPr/>
    </dgm:pt>
    <dgm:pt modelId="{B3A36815-9498-42DF-922F-9ED89E5F4EE7}" type="pres">
      <dgm:prSet presAssocID="{E6A8CEA8-5B9F-438C-A0F4-7C2A56D84308}" presName="composite" presStyleCnt="0"/>
      <dgm:spPr/>
    </dgm:pt>
    <dgm:pt modelId="{39AA0D23-5C25-4BAE-B092-1EAF40038940}" type="pres">
      <dgm:prSet presAssocID="{E6A8CEA8-5B9F-438C-A0F4-7C2A56D84308}" presName="parentText" presStyleLbl="alignNode1" presStyleIdx="0" presStyleCnt="5">
        <dgm:presLayoutVars>
          <dgm:chMax val="1"/>
          <dgm:bulletEnabled val="1"/>
        </dgm:presLayoutVars>
      </dgm:prSet>
      <dgm:spPr/>
    </dgm:pt>
    <dgm:pt modelId="{B85FF000-D1D7-41E6-B7CE-CBF6396A6A54}" type="pres">
      <dgm:prSet presAssocID="{E6A8CEA8-5B9F-438C-A0F4-7C2A56D84308}" presName="descendantText" presStyleLbl="alignAcc1" presStyleIdx="0" presStyleCnt="5">
        <dgm:presLayoutVars>
          <dgm:bulletEnabled val="1"/>
        </dgm:presLayoutVars>
      </dgm:prSet>
      <dgm:spPr/>
    </dgm:pt>
    <dgm:pt modelId="{CDDF7620-05A7-4188-ACBB-A9F852BE06E0}" type="pres">
      <dgm:prSet presAssocID="{81E15785-540A-4D93-A07C-FAD98E7EB1E6}" presName="sp" presStyleCnt="0"/>
      <dgm:spPr/>
    </dgm:pt>
    <dgm:pt modelId="{0A81B6A9-9950-4D65-AC7C-9295CB07E141}" type="pres">
      <dgm:prSet presAssocID="{F018A15B-0AE6-45C9-9137-C07A94F95D2E}" presName="composite" presStyleCnt="0"/>
      <dgm:spPr/>
    </dgm:pt>
    <dgm:pt modelId="{AF329616-1C00-4CB8-99D8-59E6729793F6}" type="pres">
      <dgm:prSet presAssocID="{F018A15B-0AE6-45C9-9137-C07A94F95D2E}" presName="parentText" presStyleLbl="alignNode1" presStyleIdx="1" presStyleCnt="5">
        <dgm:presLayoutVars>
          <dgm:chMax val="1"/>
          <dgm:bulletEnabled val="1"/>
        </dgm:presLayoutVars>
      </dgm:prSet>
      <dgm:spPr/>
    </dgm:pt>
    <dgm:pt modelId="{FEADFEEC-7EA2-4894-951F-5A120061F60C}" type="pres">
      <dgm:prSet presAssocID="{F018A15B-0AE6-45C9-9137-C07A94F95D2E}" presName="descendantText" presStyleLbl="alignAcc1" presStyleIdx="1" presStyleCnt="5">
        <dgm:presLayoutVars>
          <dgm:bulletEnabled val="1"/>
        </dgm:presLayoutVars>
      </dgm:prSet>
      <dgm:spPr/>
    </dgm:pt>
    <dgm:pt modelId="{FDB7348E-476D-4110-B78C-AEFE0BB788E0}" type="pres">
      <dgm:prSet presAssocID="{F71EF808-E598-4EBB-8692-C6701FB34A93}" presName="sp" presStyleCnt="0"/>
      <dgm:spPr/>
    </dgm:pt>
    <dgm:pt modelId="{70ADD3BB-E737-40BF-BA94-98B2AB1C5CAE}" type="pres">
      <dgm:prSet presAssocID="{E9745706-ADBD-4902-80B6-A5F53C5117C0}" presName="composite" presStyleCnt="0"/>
      <dgm:spPr/>
    </dgm:pt>
    <dgm:pt modelId="{2B82BB8A-E681-432A-A8A1-764B9BCF5797}" type="pres">
      <dgm:prSet presAssocID="{E9745706-ADBD-4902-80B6-A5F53C5117C0}" presName="parentText" presStyleLbl="alignNode1" presStyleIdx="2" presStyleCnt="5">
        <dgm:presLayoutVars>
          <dgm:chMax val="1"/>
          <dgm:bulletEnabled val="1"/>
        </dgm:presLayoutVars>
      </dgm:prSet>
      <dgm:spPr/>
    </dgm:pt>
    <dgm:pt modelId="{B3AB5324-DEA5-4DCC-AA44-8E2731BE5BDA}" type="pres">
      <dgm:prSet presAssocID="{E9745706-ADBD-4902-80B6-A5F53C5117C0}" presName="descendantText" presStyleLbl="alignAcc1" presStyleIdx="2" presStyleCnt="5">
        <dgm:presLayoutVars>
          <dgm:bulletEnabled val="1"/>
        </dgm:presLayoutVars>
      </dgm:prSet>
      <dgm:spPr/>
    </dgm:pt>
    <dgm:pt modelId="{2E475E60-366E-4514-87AA-CCB84558A062}" type="pres">
      <dgm:prSet presAssocID="{9FAED1BB-F14B-4481-BC8A-92AFA4E018FD}" presName="sp" presStyleCnt="0"/>
      <dgm:spPr/>
    </dgm:pt>
    <dgm:pt modelId="{9F6B515D-E324-4220-9B12-AE06DED455F3}" type="pres">
      <dgm:prSet presAssocID="{60FB24C3-E3B1-4584-94D1-21402276CE02}" presName="composite" presStyleCnt="0"/>
      <dgm:spPr/>
    </dgm:pt>
    <dgm:pt modelId="{24A2B0FD-45F9-468E-A7D0-4AB1E5461B0B}" type="pres">
      <dgm:prSet presAssocID="{60FB24C3-E3B1-4584-94D1-21402276CE02}" presName="parentText" presStyleLbl="alignNode1" presStyleIdx="3" presStyleCnt="5">
        <dgm:presLayoutVars>
          <dgm:chMax val="1"/>
          <dgm:bulletEnabled val="1"/>
        </dgm:presLayoutVars>
      </dgm:prSet>
      <dgm:spPr/>
    </dgm:pt>
    <dgm:pt modelId="{8E8435D8-38C8-48D6-8958-A4090D7741CC}" type="pres">
      <dgm:prSet presAssocID="{60FB24C3-E3B1-4584-94D1-21402276CE02}" presName="descendantText" presStyleLbl="alignAcc1" presStyleIdx="3" presStyleCnt="5">
        <dgm:presLayoutVars>
          <dgm:bulletEnabled val="1"/>
        </dgm:presLayoutVars>
      </dgm:prSet>
      <dgm:spPr/>
    </dgm:pt>
    <dgm:pt modelId="{C17E0CD7-D17F-48AC-A9AD-0955C426FBEB}" type="pres">
      <dgm:prSet presAssocID="{293AF1CA-2B33-463C-9DCD-12AA2F251926}" presName="sp" presStyleCnt="0"/>
      <dgm:spPr/>
    </dgm:pt>
    <dgm:pt modelId="{D777FA17-FDD4-4C5E-AF5A-E2EFBBBC1048}" type="pres">
      <dgm:prSet presAssocID="{1A7B985F-1FD2-416C-9E45-F1E3C6AB6BB4}" presName="composite" presStyleCnt="0"/>
      <dgm:spPr/>
    </dgm:pt>
    <dgm:pt modelId="{DFF9A06A-94E2-423A-8186-A79EC99909FB}" type="pres">
      <dgm:prSet presAssocID="{1A7B985F-1FD2-416C-9E45-F1E3C6AB6BB4}" presName="parentText" presStyleLbl="alignNode1" presStyleIdx="4" presStyleCnt="5">
        <dgm:presLayoutVars>
          <dgm:chMax val="1"/>
          <dgm:bulletEnabled val="1"/>
        </dgm:presLayoutVars>
      </dgm:prSet>
      <dgm:spPr/>
    </dgm:pt>
    <dgm:pt modelId="{AED04C69-9CB7-4119-9A5D-8F1EF73252D0}" type="pres">
      <dgm:prSet presAssocID="{1A7B985F-1FD2-416C-9E45-F1E3C6AB6BB4}" presName="descendantText" presStyleLbl="alignAcc1" presStyleIdx="4" presStyleCnt="5">
        <dgm:presLayoutVars>
          <dgm:bulletEnabled val="1"/>
        </dgm:presLayoutVars>
      </dgm:prSet>
      <dgm:spPr/>
    </dgm:pt>
  </dgm:ptLst>
  <dgm:cxnLst>
    <dgm:cxn modelId="{9FF3FF0D-16E2-4D2B-9EFF-8BE7FE614EBE}" srcId="{60FB24C3-E3B1-4584-94D1-21402276CE02}" destId="{ED6FCC6D-9FD0-4E7A-9620-D59353661591}" srcOrd="0" destOrd="0" parTransId="{5BAA6866-7D22-44A4-A17C-B56055BB001A}" sibTransId="{82F6E5DC-1B75-4C89-A345-A9F3CB9542ED}"/>
    <dgm:cxn modelId="{8D708722-C516-4E39-8AC4-64D50F0C6D48}" srcId="{1A7B985F-1FD2-416C-9E45-F1E3C6AB6BB4}" destId="{7B635824-368C-40DF-B49D-4E0A3285815D}" srcOrd="0" destOrd="0" parTransId="{36325B7B-6859-42FD-B363-98135CA4EBDA}" sibTransId="{A8D7DC83-CBEC-480D-A4A9-A3D3D0EC75CF}"/>
    <dgm:cxn modelId="{9AE0BE2C-4256-4817-A8AC-2B006D484B65}" type="presOf" srcId="{ED6FCC6D-9FD0-4E7A-9620-D59353661591}" destId="{8E8435D8-38C8-48D6-8958-A4090D7741CC}" srcOrd="0" destOrd="0" presId="urn:microsoft.com/office/officeart/2005/8/layout/chevron2"/>
    <dgm:cxn modelId="{92E2E036-B155-4CDF-8757-3065ECBE9BC5}" type="presOf" srcId="{83A5EA80-282A-4874-B51F-680A1A69FFBE}" destId="{B3AB5324-DEA5-4DCC-AA44-8E2731BE5BDA}" srcOrd="0" destOrd="0" presId="urn:microsoft.com/office/officeart/2005/8/layout/chevron2"/>
    <dgm:cxn modelId="{5DECFE5C-9FDB-4293-967F-A719C53289BF}" srcId="{E8F38F37-2AFF-48B8-B330-E774AE8BBF6D}" destId="{F018A15B-0AE6-45C9-9137-C07A94F95D2E}" srcOrd="1" destOrd="0" parTransId="{26B4E8F6-F940-4601-AA86-E19D2502AF0F}" sibTransId="{F71EF808-E598-4EBB-8692-C6701FB34A93}"/>
    <dgm:cxn modelId="{078A364D-E896-4F4D-8B86-0F82A40614A6}" type="presOf" srcId="{E6A8CEA8-5B9F-438C-A0F4-7C2A56D84308}" destId="{39AA0D23-5C25-4BAE-B092-1EAF40038940}" srcOrd="0" destOrd="0" presId="urn:microsoft.com/office/officeart/2005/8/layout/chevron2"/>
    <dgm:cxn modelId="{9B088D4F-1F43-4D91-93C6-E1D738398C29}" type="presOf" srcId="{1393A34B-BF87-4CC2-9FBD-CB2D5E9F89CB}" destId="{FEADFEEC-7EA2-4894-951F-5A120061F60C}" srcOrd="0" destOrd="0" presId="urn:microsoft.com/office/officeart/2005/8/layout/chevron2"/>
    <dgm:cxn modelId="{67039252-1C1E-45BB-A18F-9E275BCEC58E}" srcId="{E8F38F37-2AFF-48B8-B330-E774AE8BBF6D}" destId="{60FB24C3-E3B1-4584-94D1-21402276CE02}" srcOrd="3" destOrd="0" parTransId="{90D01E3D-6279-4FF9-83FF-19AFE0BCC73A}" sibTransId="{293AF1CA-2B33-463C-9DCD-12AA2F251926}"/>
    <dgm:cxn modelId="{8B97F156-18B6-42EB-B189-409B77D61FBF}" srcId="{E6A8CEA8-5B9F-438C-A0F4-7C2A56D84308}" destId="{41646207-5107-485B-947D-06ADA761CC8A}" srcOrd="0" destOrd="0" parTransId="{9A6DC89A-B897-4486-ACE9-F5F06971A10A}" sibTransId="{2D56A14E-28E0-4A0A-B899-1D26F107C259}"/>
    <dgm:cxn modelId="{1B734159-C7D2-4BD0-A69D-FA6FC1356C75}" type="presOf" srcId="{E9745706-ADBD-4902-80B6-A5F53C5117C0}" destId="{2B82BB8A-E681-432A-A8A1-764B9BCF5797}" srcOrd="0" destOrd="0" presId="urn:microsoft.com/office/officeart/2005/8/layout/chevron2"/>
    <dgm:cxn modelId="{A6C2767A-E377-4552-A54B-5D99D861C297}" srcId="{E8F38F37-2AFF-48B8-B330-E774AE8BBF6D}" destId="{E6A8CEA8-5B9F-438C-A0F4-7C2A56D84308}" srcOrd="0" destOrd="0" parTransId="{FF232AA7-B144-47D8-8E4E-E2DD7B43503B}" sibTransId="{81E15785-540A-4D93-A07C-FAD98E7EB1E6}"/>
    <dgm:cxn modelId="{BE5D4C7B-B967-45F2-AB50-A6B95AE4C115}" srcId="{E8F38F37-2AFF-48B8-B330-E774AE8BBF6D}" destId="{E9745706-ADBD-4902-80B6-A5F53C5117C0}" srcOrd="2" destOrd="0" parTransId="{92ADDCDD-1F0D-45AB-9369-867A896151AD}" sibTransId="{9FAED1BB-F14B-4481-BC8A-92AFA4E018FD}"/>
    <dgm:cxn modelId="{B66E4483-7C20-4EA5-826D-737524701C98}" type="presOf" srcId="{1A7B985F-1FD2-416C-9E45-F1E3C6AB6BB4}" destId="{DFF9A06A-94E2-423A-8186-A79EC99909FB}" srcOrd="0" destOrd="0" presId="urn:microsoft.com/office/officeart/2005/8/layout/chevron2"/>
    <dgm:cxn modelId="{2D96559A-2CC5-4FF9-8F88-0AFB116BD01B}" srcId="{E8F38F37-2AFF-48B8-B330-E774AE8BBF6D}" destId="{1A7B985F-1FD2-416C-9E45-F1E3C6AB6BB4}" srcOrd="4" destOrd="0" parTransId="{E04E16D4-E94E-4182-ADFA-5D3CCC497510}" sibTransId="{0D160425-938D-4123-A60E-4B9B6B779A33}"/>
    <dgm:cxn modelId="{48D91CA6-2C33-43AD-92AA-F3E9AF7B1DE0}" type="presOf" srcId="{60FB24C3-E3B1-4584-94D1-21402276CE02}" destId="{24A2B0FD-45F9-468E-A7D0-4AB1E5461B0B}" srcOrd="0" destOrd="0" presId="urn:microsoft.com/office/officeart/2005/8/layout/chevron2"/>
    <dgm:cxn modelId="{B5C617B5-F719-442A-A36B-80E95C36B7FD}" srcId="{E9745706-ADBD-4902-80B6-A5F53C5117C0}" destId="{83A5EA80-282A-4874-B51F-680A1A69FFBE}" srcOrd="0" destOrd="0" parTransId="{6CEB83FB-4987-4AA7-9A23-59322B9FCCDB}" sibTransId="{C857834C-2960-4389-A425-C8BD6EE8DC1F}"/>
    <dgm:cxn modelId="{4237A8BE-AC4E-4D15-A9A7-FC33AB44D007}" type="presOf" srcId="{F018A15B-0AE6-45C9-9137-C07A94F95D2E}" destId="{AF329616-1C00-4CB8-99D8-59E6729793F6}" srcOrd="0" destOrd="0" presId="urn:microsoft.com/office/officeart/2005/8/layout/chevron2"/>
    <dgm:cxn modelId="{270C1ECA-B590-4FCA-BF57-C67619460AB9}" type="presOf" srcId="{41646207-5107-485B-947D-06ADA761CC8A}" destId="{B85FF000-D1D7-41E6-B7CE-CBF6396A6A54}" srcOrd="0" destOrd="0" presId="urn:microsoft.com/office/officeart/2005/8/layout/chevron2"/>
    <dgm:cxn modelId="{8720CCD2-7D18-4796-978A-C878BEF8642F}" type="presOf" srcId="{E8F38F37-2AFF-48B8-B330-E774AE8BBF6D}" destId="{9E8DB467-7F47-466A-A364-C96015911D2B}" srcOrd="0" destOrd="0" presId="urn:microsoft.com/office/officeart/2005/8/layout/chevron2"/>
    <dgm:cxn modelId="{3A1DD7DA-67F2-43F7-B541-031FB51F7908}" type="presOf" srcId="{7B635824-368C-40DF-B49D-4E0A3285815D}" destId="{AED04C69-9CB7-4119-9A5D-8F1EF73252D0}" srcOrd="0" destOrd="0" presId="urn:microsoft.com/office/officeart/2005/8/layout/chevron2"/>
    <dgm:cxn modelId="{5E4104ED-3713-4857-ACAE-5198BDD834AF}" srcId="{F018A15B-0AE6-45C9-9137-C07A94F95D2E}" destId="{1393A34B-BF87-4CC2-9FBD-CB2D5E9F89CB}" srcOrd="0" destOrd="0" parTransId="{BAEA7F34-291B-4344-A432-604078171B2C}" sibTransId="{29AD75A9-959C-428F-A673-3DA10D94496B}"/>
    <dgm:cxn modelId="{B4F0910F-5012-40ED-90B5-37F7C7C5F027}" type="presParOf" srcId="{9E8DB467-7F47-466A-A364-C96015911D2B}" destId="{B3A36815-9498-42DF-922F-9ED89E5F4EE7}" srcOrd="0" destOrd="0" presId="urn:microsoft.com/office/officeart/2005/8/layout/chevron2"/>
    <dgm:cxn modelId="{54B4B219-E65E-42A6-B3B0-0B2A7F6972D7}" type="presParOf" srcId="{B3A36815-9498-42DF-922F-9ED89E5F4EE7}" destId="{39AA0D23-5C25-4BAE-B092-1EAF40038940}" srcOrd="0" destOrd="0" presId="urn:microsoft.com/office/officeart/2005/8/layout/chevron2"/>
    <dgm:cxn modelId="{EB164B79-A80F-4E57-BEA4-3E9EF0602516}" type="presParOf" srcId="{B3A36815-9498-42DF-922F-9ED89E5F4EE7}" destId="{B85FF000-D1D7-41E6-B7CE-CBF6396A6A54}" srcOrd="1" destOrd="0" presId="urn:microsoft.com/office/officeart/2005/8/layout/chevron2"/>
    <dgm:cxn modelId="{C9EDC525-552E-4594-A048-0C2D9D404E05}" type="presParOf" srcId="{9E8DB467-7F47-466A-A364-C96015911D2B}" destId="{CDDF7620-05A7-4188-ACBB-A9F852BE06E0}" srcOrd="1" destOrd="0" presId="urn:microsoft.com/office/officeart/2005/8/layout/chevron2"/>
    <dgm:cxn modelId="{4092F04C-4AD9-43C3-A958-64BEF0F72753}" type="presParOf" srcId="{9E8DB467-7F47-466A-A364-C96015911D2B}" destId="{0A81B6A9-9950-4D65-AC7C-9295CB07E141}" srcOrd="2" destOrd="0" presId="urn:microsoft.com/office/officeart/2005/8/layout/chevron2"/>
    <dgm:cxn modelId="{E3D5B522-1F97-4D57-B77D-8B7F5FC66E2E}" type="presParOf" srcId="{0A81B6A9-9950-4D65-AC7C-9295CB07E141}" destId="{AF329616-1C00-4CB8-99D8-59E6729793F6}" srcOrd="0" destOrd="0" presId="urn:microsoft.com/office/officeart/2005/8/layout/chevron2"/>
    <dgm:cxn modelId="{552DE5FC-A1B6-4559-AEB9-579589D22C83}" type="presParOf" srcId="{0A81B6A9-9950-4D65-AC7C-9295CB07E141}" destId="{FEADFEEC-7EA2-4894-951F-5A120061F60C}" srcOrd="1" destOrd="0" presId="urn:microsoft.com/office/officeart/2005/8/layout/chevron2"/>
    <dgm:cxn modelId="{1BCB0F7D-9E10-4B84-91A2-2B94D74B8EA5}" type="presParOf" srcId="{9E8DB467-7F47-466A-A364-C96015911D2B}" destId="{FDB7348E-476D-4110-B78C-AEFE0BB788E0}" srcOrd="3" destOrd="0" presId="urn:microsoft.com/office/officeart/2005/8/layout/chevron2"/>
    <dgm:cxn modelId="{BA6BBB48-4D31-4055-9C39-BFE00A827D27}" type="presParOf" srcId="{9E8DB467-7F47-466A-A364-C96015911D2B}" destId="{70ADD3BB-E737-40BF-BA94-98B2AB1C5CAE}" srcOrd="4" destOrd="0" presId="urn:microsoft.com/office/officeart/2005/8/layout/chevron2"/>
    <dgm:cxn modelId="{41F22A10-D4C2-446C-8222-36F6969A8B26}" type="presParOf" srcId="{70ADD3BB-E737-40BF-BA94-98B2AB1C5CAE}" destId="{2B82BB8A-E681-432A-A8A1-764B9BCF5797}" srcOrd="0" destOrd="0" presId="urn:microsoft.com/office/officeart/2005/8/layout/chevron2"/>
    <dgm:cxn modelId="{6728E03B-2D6B-47BA-887F-842A8CFFA864}" type="presParOf" srcId="{70ADD3BB-E737-40BF-BA94-98B2AB1C5CAE}" destId="{B3AB5324-DEA5-4DCC-AA44-8E2731BE5BDA}" srcOrd="1" destOrd="0" presId="urn:microsoft.com/office/officeart/2005/8/layout/chevron2"/>
    <dgm:cxn modelId="{FBC2AF59-0995-4E11-97FA-4455C2D59296}" type="presParOf" srcId="{9E8DB467-7F47-466A-A364-C96015911D2B}" destId="{2E475E60-366E-4514-87AA-CCB84558A062}" srcOrd="5" destOrd="0" presId="urn:microsoft.com/office/officeart/2005/8/layout/chevron2"/>
    <dgm:cxn modelId="{FE606C03-5695-45E4-BFE7-88D6A5567C79}" type="presParOf" srcId="{9E8DB467-7F47-466A-A364-C96015911D2B}" destId="{9F6B515D-E324-4220-9B12-AE06DED455F3}" srcOrd="6" destOrd="0" presId="urn:microsoft.com/office/officeart/2005/8/layout/chevron2"/>
    <dgm:cxn modelId="{2E52155F-20D8-442D-9EF5-F218BD7B7DF5}" type="presParOf" srcId="{9F6B515D-E324-4220-9B12-AE06DED455F3}" destId="{24A2B0FD-45F9-468E-A7D0-4AB1E5461B0B}" srcOrd="0" destOrd="0" presId="urn:microsoft.com/office/officeart/2005/8/layout/chevron2"/>
    <dgm:cxn modelId="{7521B25B-9109-46FB-8001-C2B9AC0B6532}" type="presParOf" srcId="{9F6B515D-E324-4220-9B12-AE06DED455F3}" destId="{8E8435D8-38C8-48D6-8958-A4090D7741CC}" srcOrd="1" destOrd="0" presId="urn:microsoft.com/office/officeart/2005/8/layout/chevron2"/>
    <dgm:cxn modelId="{C175005C-3620-4BA1-91E1-4DD6F46063F1}" type="presParOf" srcId="{9E8DB467-7F47-466A-A364-C96015911D2B}" destId="{C17E0CD7-D17F-48AC-A9AD-0955C426FBEB}" srcOrd="7" destOrd="0" presId="urn:microsoft.com/office/officeart/2005/8/layout/chevron2"/>
    <dgm:cxn modelId="{C7B4A71A-FF72-4832-9949-F3D99F222FA0}" type="presParOf" srcId="{9E8DB467-7F47-466A-A364-C96015911D2B}" destId="{D777FA17-FDD4-4C5E-AF5A-E2EFBBBC1048}" srcOrd="8" destOrd="0" presId="urn:microsoft.com/office/officeart/2005/8/layout/chevron2"/>
    <dgm:cxn modelId="{884AFBDE-B381-49CC-9758-A46F143B0F91}" type="presParOf" srcId="{D777FA17-FDD4-4C5E-AF5A-E2EFBBBC1048}" destId="{DFF9A06A-94E2-423A-8186-A79EC99909FB}" srcOrd="0" destOrd="0" presId="urn:microsoft.com/office/officeart/2005/8/layout/chevron2"/>
    <dgm:cxn modelId="{45E61C9C-EF8C-43A1-AEA1-56DE29425418}" type="presParOf" srcId="{D777FA17-FDD4-4C5E-AF5A-E2EFBBBC1048}" destId="{AED04C69-9CB7-4119-9A5D-8F1EF73252D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FEF552-9722-4A09-AD16-FB75137BD19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B760903-CC5C-4144-A262-D71231D7D95E}">
      <dgm:prSet/>
      <dgm:spPr/>
      <dgm:t>
        <a:bodyPr/>
        <a:lstStyle/>
        <a:p>
          <a:r>
            <a:rPr lang="ru-RU" dirty="0"/>
            <a:t>Нестабильность настроения с многократной его сменой в течение нескольких недель, дней, а иногда даже часов</a:t>
          </a:r>
        </a:p>
      </dgm:t>
    </dgm:pt>
    <dgm:pt modelId="{A4A60A9D-5ED6-4E1B-B638-7F0A6588B174}" type="parTrans" cxnId="{FD48E922-FB75-41D9-8CEB-B6C8DFB07B90}">
      <dgm:prSet/>
      <dgm:spPr/>
      <dgm:t>
        <a:bodyPr/>
        <a:lstStyle/>
        <a:p>
          <a:endParaRPr lang="ru-RU"/>
        </a:p>
      </dgm:t>
    </dgm:pt>
    <dgm:pt modelId="{DE5F8AC5-DECE-4FF0-A1C2-54AA6CB3695D}" type="sibTrans" cxnId="{FD48E922-FB75-41D9-8CEB-B6C8DFB07B90}">
      <dgm:prSet/>
      <dgm:spPr/>
      <dgm:t>
        <a:bodyPr/>
        <a:lstStyle/>
        <a:p>
          <a:endParaRPr lang="ru-RU"/>
        </a:p>
      </dgm:t>
    </dgm:pt>
    <dgm:pt modelId="{BD93F535-9BE6-4169-9B50-6E5516159FBC}">
      <dgm:prSet/>
      <dgm:spPr/>
      <dgm:t>
        <a:bodyPr/>
        <a:lstStyle/>
        <a:p>
          <a:r>
            <a:rPr lang="ru-RU" dirty="0"/>
            <a:t>Частая представленность, а иногда и сосуществование таких неоднородных проявлений, как апатия, безразличие, грубость, раздражительность, выраженная тревога, расстройства пищевого поведения;</a:t>
          </a:r>
        </a:p>
      </dgm:t>
    </dgm:pt>
    <dgm:pt modelId="{0710C134-C1A5-4968-8665-D775EB02C728}" type="parTrans" cxnId="{CD1CAC3D-A517-4D2C-A70B-020584AE6099}">
      <dgm:prSet/>
      <dgm:spPr/>
      <dgm:t>
        <a:bodyPr/>
        <a:lstStyle/>
        <a:p>
          <a:endParaRPr lang="ru-RU"/>
        </a:p>
      </dgm:t>
    </dgm:pt>
    <dgm:pt modelId="{C248309D-D7D1-4C7E-B9A5-56274422925A}" type="sibTrans" cxnId="{CD1CAC3D-A517-4D2C-A70B-020584AE6099}">
      <dgm:prSet/>
      <dgm:spPr/>
      <dgm:t>
        <a:bodyPr/>
        <a:lstStyle/>
        <a:p>
          <a:endParaRPr lang="ru-RU"/>
        </a:p>
      </dgm:t>
    </dgm:pt>
    <dgm:pt modelId="{68274EE1-9D9A-4C5F-B2B7-7E478086DD12}">
      <dgm:prSet/>
      <dgm:spPr/>
      <dgm:t>
        <a:bodyPr/>
        <a:lstStyle/>
        <a:p>
          <a:r>
            <a:rPr lang="ru-RU" dirty="0"/>
            <a:t>Частая представленность выраженных диссоциативных (истерических) проявлений</a:t>
          </a:r>
        </a:p>
      </dgm:t>
    </dgm:pt>
    <dgm:pt modelId="{6CBEB034-4A11-4AF2-A952-68BD82D9AAC2}" type="parTrans" cxnId="{7C616576-1DB7-4918-AE14-458ADA085959}">
      <dgm:prSet/>
      <dgm:spPr/>
      <dgm:t>
        <a:bodyPr/>
        <a:lstStyle/>
        <a:p>
          <a:endParaRPr lang="ru-RU"/>
        </a:p>
      </dgm:t>
    </dgm:pt>
    <dgm:pt modelId="{4C82E6E8-9E7E-4BFF-BDAF-0BB0D3CD7339}" type="sibTrans" cxnId="{7C616576-1DB7-4918-AE14-458ADA085959}">
      <dgm:prSet/>
      <dgm:spPr/>
      <dgm:t>
        <a:bodyPr/>
        <a:lstStyle/>
        <a:p>
          <a:endParaRPr lang="ru-RU"/>
        </a:p>
      </dgm:t>
    </dgm:pt>
    <dgm:pt modelId="{5D1D7460-2D4F-48DB-BF12-807DE9CF87ED}">
      <dgm:prSet/>
      <dgm:spPr/>
      <dgm:t>
        <a:bodyPr/>
        <a:lstStyle/>
        <a:p>
          <a:r>
            <a:rPr lang="ru-RU" dirty="0" err="1"/>
            <a:t>Маскированность</a:t>
          </a:r>
          <a:r>
            <a:rPr lang="ru-RU" dirty="0"/>
            <a:t> депрессии ее различными эквивалентами (астения, нарушения поведения, злоупотребление ПАВ, интеллектуальная несостоятельность, что часто проявляется школьной дезадаптацией, конфликтами с семьей и привычным окружением)</a:t>
          </a:r>
        </a:p>
      </dgm:t>
    </dgm:pt>
    <dgm:pt modelId="{3356E829-07D1-453A-B2F8-EDFE24C3EFAB}" type="parTrans" cxnId="{F03E5F95-A7C1-4218-85F8-29939F0B91F1}">
      <dgm:prSet/>
      <dgm:spPr/>
      <dgm:t>
        <a:bodyPr/>
        <a:lstStyle/>
        <a:p>
          <a:endParaRPr lang="ru-RU"/>
        </a:p>
      </dgm:t>
    </dgm:pt>
    <dgm:pt modelId="{CAB14A7F-D1FB-4073-9E24-4F4937C778E0}" type="sibTrans" cxnId="{F03E5F95-A7C1-4218-85F8-29939F0B91F1}">
      <dgm:prSet/>
      <dgm:spPr/>
      <dgm:t>
        <a:bodyPr/>
        <a:lstStyle/>
        <a:p>
          <a:endParaRPr lang="ru-RU"/>
        </a:p>
      </dgm:t>
    </dgm:pt>
    <dgm:pt modelId="{F95D2A08-CD50-4B57-8FC6-F365682ACFF5}">
      <dgm:prSet/>
      <dgm:spPr/>
      <dgm:t>
        <a:bodyPr/>
        <a:lstStyle/>
        <a:p>
          <a:r>
            <a:rPr lang="ru-RU" dirty="0"/>
            <a:t>Переживания несовершенства и несостоятельности собственной личности, несоответствия внешности современным стандартам красоты</a:t>
          </a:r>
        </a:p>
      </dgm:t>
    </dgm:pt>
    <dgm:pt modelId="{09FED356-1F1E-4B3D-8B94-19D7862E07EF}" type="parTrans" cxnId="{638BE380-8899-4EC0-BC49-15F48AB4E5C8}">
      <dgm:prSet/>
      <dgm:spPr/>
      <dgm:t>
        <a:bodyPr/>
        <a:lstStyle/>
        <a:p>
          <a:endParaRPr lang="ru-RU"/>
        </a:p>
      </dgm:t>
    </dgm:pt>
    <dgm:pt modelId="{8EB8BE24-A5AB-4F69-AF6E-C7B876C1BBBB}" type="sibTrans" cxnId="{638BE380-8899-4EC0-BC49-15F48AB4E5C8}">
      <dgm:prSet/>
      <dgm:spPr/>
      <dgm:t>
        <a:bodyPr/>
        <a:lstStyle/>
        <a:p>
          <a:endParaRPr lang="ru-RU"/>
        </a:p>
      </dgm:t>
    </dgm:pt>
    <dgm:pt modelId="{CE5D638E-877E-446C-8D4B-E9964FE3782B}">
      <dgm:prSet/>
      <dgm:spPr/>
      <dgm:t>
        <a:bodyPr/>
        <a:lstStyle/>
        <a:p>
          <a:r>
            <a:rPr lang="ru-RU" dirty="0"/>
            <a:t>Переживание проблем со своей половой идентичностью, сексуальностью</a:t>
          </a:r>
        </a:p>
      </dgm:t>
    </dgm:pt>
    <dgm:pt modelId="{CDB10BC3-9D2D-4E2C-BF1E-E845F3CCBCC3}" type="parTrans" cxnId="{7F4D6A42-BD8B-4EDA-A6F1-966743A57EA1}">
      <dgm:prSet/>
      <dgm:spPr/>
      <dgm:t>
        <a:bodyPr/>
        <a:lstStyle/>
        <a:p>
          <a:endParaRPr lang="ru-RU"/>
        </a:p>
      </dgm:t>
    </dgm:pt>
    <dgm:pt modelId="{BB418E5F-0000-4ADA-8509-65E28096A423}" type="sibTrans" cxnId="{7F4D6A42-BD8B-4EDA-A6F1-966743A57EA1}">
      <dgm:prSet/>
      <dgm:spPr/>
      <dgm:t>
        <a:bodyPr/>
        <a:lstStyle/>
        <a:p>
          <a:endParaRPr lang="ru-RU"/>
        </a:p>
      </dgm:t>
    </dgm:pt>
    <dgm:pt modelId="{34DD855B-8DC3-4449-8BD9-496CC613732F}">
      <dgm:prSet/>
      <dgm:spPr/>
      <dgm:t>
        <a:bodyPr/>
        <a:lstStyle/>
        <a:p>
          <a:r>
            <a:rPr lang="ru-RU" dirty="0"/>
            <a:t>Формирование особого депрессивного философского мировоззрения, включающего переживания бессмысленности жизни</a:t>
          </a:r>
        </a:p>
      </dgm:t>
    </dgm:pt>
    <dgm:pt modelId="{BCA1D33E-7633-4251-9B4B-D0E92B89EBAC}" type="parTrans" cxnId="{AFBAF2C2-9954-4EC4-A517-7F58FD23EA62}">
      <dgm:prSet/>
      <dgm:spPr/>
      <dgm:t>
        <a:bodyPr/>
        <a:lstStyle/>
        <a:p>
          <a:endParaRPr lang="ru-RU"/>
        </a:p>
      </dgm:t>
    </dgm:pt>
    <dgm:pt modelId="{47B87391-42C6-4601-B81E-41DCEB0C7AB2}" type="sibTrans" cxnId="{AFBAF2C2-9954-4EC4-A517-7F58FD23EA62}">
      <dgm:prSet/>
      <dgm:spPr/>
      <dgm:t>
        <a:bodyPr/>
        <a:lstStyle/>
        <a:p>
          <a:endParaRPr lang="ru-RU"/>
        </a:p>
      </dgm:t>
    </dgm:pt>
    <dgm:pt modelId="{767D2E7E-B78A-427E-BA64-3C272DF6BDCC}">
      <dgm:prSet/>
      <dgm:spPr/>
      <dgm:t>
        <a:bodyPr/>
        <a:lstStyle/>
        <a:p>
          <a:r>
            <a:rPr lang="ru-RU" dirty="0" err="1"/>
            <a:t>Аутодеструктивные</a:t>
          </a:r>
          <a:r>
            <a:rPr lang="ru-RU" dirty="0"/>
            <a:t> тенденции вплоть до попыток самоубийства</a:t>
          </a:r>
        </a:p>
      </dgm:t>
    </dgm:pt>
    <dgm:pt modelId="{B27ECCB4-B4A0-4526-B347-909BFB9679F9}" type="parTrans" cxnId="{A2B972BC-10C9-4413-97B4-3450545F9C2B}">
      <dgm:prSet/>
      <dgm:spPr/>
      <dgm:t>
        <a:bodyPr/>
        <a:lstStyle/>
        <a:p>
          <a:endParaRPr lang="ru-RU"/>
        </a:p>
      </dgm:t>
    </dgm:pt>
    <dgm:pt modelId="{9B5522B0-3A24-450D-AE80-DF458B02D5F9}" type="sibTrans" cxnId="{A2B972BC-10C9-4413-97B4-3450545F9C2B}">
      <dgm:prSet/>
      <dgm:spPr/>
      <dgm:t>
        <a:bodyPr/>
        <a:lstStyle/>
        <a:p>
          <a:endParaRPr lang="ru-RU"/>
        </a:p>
      </dgm:t>
    </dgm:pt>
    <dgm:pt modelId="{0DF688C4-CCF0-413E-A724-DCE3D1CCD277}">
      <dgm:prSet/>
      <dgm:spPr/>
      <dgm:t>
        <a:bodyPr/>
        <a:lstStyle/>
        <a:p>
          <a:r>
            <a:rPr lang="ru-RU" dirty="0"/>
            <a:t>Сочетание (особенно у девочек) с выраженными вегетативными расстройствами (потливостью, тахикардией, головокружениями, повышением или понижением артериального давления, аменореей, нарушением ритма сна и бодрствования)</a:t>
          </a:r>
        </a:p>
      </dgm:t>
    </dgm:pt>
    <dgm:pt modelId="{187E515F-A61D-4A01-A840-BB351941E2D4}" type="parTrans" cxnId="{977A09AB-43AB-47AA-B40D-09644C799661}">
      <dgm:prSet/>
      <dgm:spPr/>
      <dgm:t>
        <a:bodyPr/>
        <a:lstStyle/>
        <a:p>
          <a:endParaRPr lang="ru-RU"/>
        </a:p>
      </dgm:t>
    </dgm:pt>
    <dgm:pt modelId="{AAE63B79-F084-420D-B786-0A2A5D464BC1}" type="sibTrans" cxnId="{977A09AB-43AB-47AA-B40D-09644C799661}">
      <dgm:prSet/>
      <dgm:spPr/>
      <dgm:t>
        <a:bodyPr/>
        <a:lstStyle/>
        <a:p>
          <a:endParaRPr lang="ru-RU"/>
        </a:p>
      </dgm:t>
    </dgm:pt>
    <dgm:pt modelId="{261D83E8-70DA-4F7E-8DF3-27562C9A51F7}">
      <dgm:prSet/>
      <dgm:spPr/>
      <dgm:t>
        <a:bodyPr/>
        <a:lstStyle/>
        <a:p>
          <a:endParaRPr lang="ru-RU"/>
        </a:p>
      </dgm:t>
    </dgm:pt>
    <dgm:pt modelId="{D45996F3-FB35-40E9-A6D9-A3340F7C7B55}" type="parTrans" cxnId="{51CF33EA-D58F-4402-8AAC-908BB08BEEDC}">
      <dgm:prSet/>
      <dgm:spPr/>
      <dgm:t>
        <a:bodyPr/>
        <a:lstStyle/>
        <a:p>
          <a:endParaRPr lang="ru-RU"/>
        </a:p>
      </dgm:t>
    </dgm:pt>
    <dgm:pt modelId="{41361A9E-03DB-4DDB-99FA-B7870006360F}" type="sibTrans" cxnId="{51CF33EA-D58F-4402-8AAC-908BB08BEEDC}">
      <dgm:prSet/>
      <dgm:spPr/>
      <dgm:t>
        <a:bodyPr/>
        <a:lstStyle/>
        <a:p>
          <a:endParaRPr lang="ru-RU"/>
        </a:p>
      </dgm:t>
    </dgm:pt>
    <dgm:pt modelId="{24440253-3552-469A-BFAF-4878A4C8EB50}">
      <dgm:prSet/>
      <dgm:spPr/>
      <dgm:t>
        <a:bodyPr/>
        <a:lstStyle/>
        <a:p>
          <a:endParaRPr lang="ru-RU" dirty="0"/>
        </a:p>
      </dgm:t>
    </dgm:pt>
    <dgm:pt modelId="{2AF4E309-394E-48CA-BE19-14E22F2F1F7D}" type="parTrans" cxnId="{1C4F8CF9-3E51-4B30-8502-6151FC283696}">
      <dgm:prSet/>
      <dgm:spPr/>
      <dgm:t>
        <a:bodyPr/>
        <a:lstStyle/>
        <a:p>
          <a:endParaRPr lang="ru-RU"/>
        </a:p>
      </dgm:t>
    </dgm:pt>
    <dgm:pt modelId="{851C1698-EA2B-475A-BEDD-9527F9955BB8}" type="sibTrans" cxnId="{1C4F8CF9-3E51-4B30-8502-6151FC283696}">
      <dgm:prSet/>
      <dgm:spPr/>
      <dgm:t>
        <a:bodyPr/>
        <a:lstStyle/>
        <a:p>
          <a:endParaRPr lang="ru-RU"/>
        </a:p>
      </dgm:t>
    </dgm:pt>
    <dgm:pt modelId="{1BEF12A6-7A50-4995-95E7-36446F18F8D1}">
      <dgm:prSet/>
      <dgm:spPr/>
      <dgm:t>
        <a:bodyPr/>
        <a:lstStyle/>
        <a:p>
          <a:endParaRPr lang="ru-RU" dirty="0"/>
        </a:p>
      </dgm:t>
    </dgm:pt>
    <dgm:pt modelId="{6E00FD9F-AB01-450B-8E1C-D198F77E6F7F}" type="parTrans" cxnId="{1697665D-02F8-48C8-AB57-79A5BCAFFC1D}">
      <dgm:prSet/>
      <dgm:spPr/>
      <dgm:t>
        <a:bodyPr/>
        <a:lstStyle/>
        <a:p>
          <a:endParaRPr lang="ru-RU"/>
        </a:p>
      </dgm:t>
    </dgm:pt>
    <dgm:pt modelId="{74AE5692-DBCD-4F3A-AD2B-D67F6C5B8B4D}" type="sibTrans" cxnId="{1697665D-02F8-48C8-AB57-79A5BCAFFC1D}">
      <dgm:prSet/>
      <dgm:spPr/>
      <dgm:t>
        <a:bodyPr/>
        <a:lstStyle/>
        <a:p>
          <a:endParaRPr lang="ru-RU"/>
        </a:p>
      </dgm:t>
    </dgm:pt>
    <dgm:pt modelId="{60F77779-6F94-4CAA-9CB8-520CBF1E0D33}">
      <dgm:prSet/>
      <dgm:spPr/>
      <dgm:t>
        <a:bodyPr/>
        <a:lstStyle/>
        <a:p>
          <a:endParaRPr lang="ru-RU" dirty="0"/>
        </a:p>
      </dgm:t>
    </dgm:pt>
    <dgm:pt modelId="{F9CF897F-23B1-4EE5-8BBE-6AAB914361BD}" type="parTrans" cxnId="{0EA5E552-5BB2-456D-93D5-9687584F1061}">
      <dgm:prSet/>
      <dgm:spPr/>
      <dgm:t>
        <a:bodyPr/>
        <a:lstStyle/>
        <a:p>
          <a:endParaRPr lang="ru-RU"/>
        </a:p>
      </dgm:t>
    </dgm:pt>
    <dgm:pt modelId="{CFF19517-1C5D-409F-83E1-B392A1967E19}" type="sibTrans" cxnId="{0EA5E552-5BB2-456D-93D5-9687584F1061}">
      <dgm:prSet/>
      <dgm:spPr/>
      <dgm:t>
        <a:bodyPr/>
        <a:lstStyle/>
        <a:p>
          <a:endParaRPr lang="ru-RU"/>
        </a:p>
      </dgm:t>
    </dgm:pt>
    <dgm:pt modelId="{2261B122-3091-4962-96DA-91C561C3BFB4}">
      <dgm:prSet/>
      <dgm:spPr/>
      <dgm:t>
        <a:bodyPr/>
        <a:lstStyle/>
        <a:p>
          <a:endParaRPr lang="ru-RU" dirty="0"/>
        </a:p>
      </dgm:t>
    </dgm:pt>
    <dgm:pt modelId="{7B2D3E46-F841-4204-9CC9-E36B3F241FCD}" type="parTrans" cxnId="{9F6E82DF-CC90-4CC4-92DB-EA2073D8F4BB}">
      <dgm:prSet/>
      <dgm:spPr/>
      <dgm:t>
        <a:bodyPr/>
        <a:lstStyle/>
        <a:p>
          <a:endParaRPr lang="ru-RU"/>
        </a:p>
      </dgm:t>
    </dgm:pt>
    <dgm:pt modelId="{937C41BC-4349-4E0F-9A41-000D6E119B60}" type="sibTrans" cxnId="{9F6E82DF-CC90-4CC4-92DB-EA2073D8F4BB}">
      <dgm:prSet/>
      <dgm:spPr/>
      <dgm:t>
        <a:bodyPr/>
        <a:lstStyle/>
        <a:p>
          <a:endParaRPr lang="ru-RU"/>
        </a:p>
      </dgm:t>
    </dgm:pt>
    <dgm:pt modelId="{BDE5609A-6C8D-446B-984B-6798B5869681}">
      <dgm:prSet/>
      <dgm:spPr/>
      <dgm:t>
        <a:bodyPr/>
        <a:lstStyle/>
        <a:p>
          <a:endParaRPr lang="ru-RU" dirty="0"/>
        </a:p>
      </dgm:t>
    </dgm:pt>
    <dgm:pt modelId="{FEB03B01-E845-4ABC-90F0-249B3FEE4B3B}" type="parTrans" cxnId="{F7620907-29EF-4634-82D0-4F0DD5AFA588}">
      <dgm:prSet/>
      <dgm:spPr/>
      <dgm:t>
        <a:bodyPr/>
        <a:lstStyle/>
        <a:p>
          <a:endParaRPr lang="ru-RU"/>
        </a:p>
      </dgm:t>
    </dgm:pt>
    <dgm:pt modelId="{6CF660A6-679A-4B0E-9EC4-006B58AB4168}" type="sibTrans" cxnId="{F7620907-29EF-4634-82D0-4F0DD5AFA588}">
      <dgm:prSet/>
      <dgm:spPr/>
      <dgm:t>
        <a:bodyPr/>
        <a:lstStyle/>
        <a:p>
          <a:endParaRPr lang="ru-RU"/>
        </a:p>
      </dgm:t>
    </dgm:pt>
    <dgm:pt modelId="{107B1014-F623-4579-A527-3F2C64297D26}">
      <dgm:prSet/>
      <dgm:spPr/>
      <dgm:t>
        <a:bodyPr/>
        <a:lstStyle/>
        <a:p>
          <a:endParaRPr lang="ru-RU" dirty="0"/>
        </a:p>
      </dgm:t>
    </dgm:pt>
    <dgm:pt modelId="{98DF18E9-DB52-45BE-9238-874790390884}" type="parTrans" cxnId="{2AD0DAF4-E992-4D60-9078-6F6917E15592}">
      <dgm:prSet/>
      <dgm:spPr/>
      <dgm:t>
        <a:bodyPr/>
        <a:lstStyle/>
        <a:p>
          <a:endParaRPr lang="ru-RU"/>
        </a:p>
      </dgm:t>
    </dgm:pt>
    <dgm:pt modelId="{144A7819-35CC-47C0-832E-2C42AE1A505F}" type="sibTrans" cxnId="{2AD0DAF4-E992-4D60-9078-6F6917E15592}">
      <dgm:prSet/>
      <dgm:spPr/>
      <dgm:t>
        <a:bodyPr/>
        <a:lstStyle/>
        <a:p>
          <a:endParaRPr lang="ru-RU"/>
        </a:p>
      </dgm:t>
    </dgm:pt>
    <dgm:pt modelId="{64090403-4564-40CB-A7FE-A33896FA54A2}">
      <dgm:prSet/>
      <dgm:spPr/>
      <dgm:t>
        <a:bodyPr/>
        <a:lstStyle/>
        <a:p>
          <a:endParaRPr lang="ru-RU" dirty="0"/>
        </a:p>
      </dgm:t>
    </dgm:pt>
    <dgm:pt modelId="{30AE0CED-1F69-492C-A0D0-FA216D535092}" type="parTrans" cxnId="{114527AB-BA8C-456E-9D8C-204582A62B10}">
      <dgm:prSet/>
      <dgm:spPr/>
      <dgm:t>
        <a:bodyPr/>
        <a:lstStyle/>
        <a:p>
          <a:endParaRPr lang="ru-RU"/>
        </a:p>
      </dgm:t>
    </dgm:pt>
    <dgm:pt modelId="{8B3DF7DE-1453-45B0-A05D-72EBBF4A5C08}" type="sibTrans" cxnId="{114527AB-BA8C-456E-9D8C-204582A62B10}">
      <dgm:prSet/>
      <dgm:spPr/>
      <dgm:t>
        <a:bodyPr/>
        <a:lstStyle/>
        <a:p>
          <a:endParaRPr lang="ru-RU"/>
        </a:p>
      </dgm:t>
    </dgm:pt>
    <dgm:pt modelId="{F8514F41-2F02-451E-AC30-BEBC5A101102}">
      <dgm:prSet/>
      <dgm:spPr/>
      <dgm:t>
        <a:bodyPr/>
        <a:lstStyle/>
        <a:p>
          <a:endParaRPr lang="ru-RU" dirty="0"/>
        </a:p>
      </dgm:t>
    </dgm:pt>
    <dgm:pt modelId="{4E83232B-CB0D-40F0-99C0-9651CF03ACD2}" type="parTrans" cxnId="{06AACC23-0CF2-4237-AF8E-52066841BC5A}">
      <dgm:prSet/>
      <dgm:spPr/>
      <dgm:t>
        <a:bodyPr/>
        <a:lstStyle/>
        <a:p>
          <a:endParaRPr lang="ru-RU"/>
        </a:p>
      </dgm:t>
    </dgm:pt>
    <dgm:pt modelId="{D75D5361-1FA0-4990-BF4B-497853604D20}" type="sibTrans" cxnId="{06AACC23-0CF2-4237-AF8E-52066841BC5A}">
      <dgm:prSet/>
      <dgm:spPr/>
      <dgm:t>
        <a:bodyPr/>
        <a:lstStyle/>
        <a:p>
          <a:endParaRPr lang="ru-RU"/>
        </a:p>
      </dgm:t>
    </dgm:pt>
    <dgm:pt modelId="{FBA29355-D21E-496F-92B9-9F98B83FD942}" type="pres">
      <dgm:prSet presAssocID="{CAFEF552-9722-4A09-AD16-FB75137BD192}" presName="linearFlow" presStyleCnt="0">
        <dgm:presLayoutVars>
          <dgm:dir/>
          <dgm:animLvl val="lvl"/>
          <dgm:resizeHandles val="exact"/>
        </dgm:presLayoutVars>
      </dgm:prSet>
      <dgm:spPr/>
    </dgm:pt>
    <dgm:pt modelId="{8D95E91E-7CE4-4E5E-B843-5AE721F34E22}" type="pres">
      <dgm:prSet presAssocID="{261D83E8-70DA-4F7E-8DF3-27562C9A51F7}" presName="composite" presStyleCnt="0"/>
      <dgm:spPr/>
    </dgm:pt>
    <dgm:pt modelId="{DE192E90-E1A4-4557-9418-6CC11C11BD2D}" type="pres">
      <dgm:prSet presAssocID="{261D83E8-70DA-4F7E-8DF3-27562C9A51F7}" presName="parentText" presStyleLbl="alignNode1" presStyleIdx="0" presStyleCnt="9">
        <dgm:presLayoutVars>
          <dgm:chMax val="1"/>
          <dgm:bulletEnabled val="1"/>
        </dgm:presLayoutVars>
      </dgm:prSet>
      <dgm:spPr/>
    </dgm:pt>
    <dgm:pt modelId="{6AA9C4A6-14F9-4B0D-9CAE-8F352CE1DF6A}" type="pres">
      <dgm:prSet presAssocID="{261D83E8-70DA-4F7E-8DF3-27562C9A51F7}" presName="descendantText" presStyleLbl="alignAcc1" presStyleIdx="0" presStyleCnt="9">
        <dgm:presLayoutVars>
          <dgm:bulletEnabled val="1"/>
        </dgm:presLayoutVars>
      </dgm:prSet>
      <dgm:spPr/>
    </dgm:pt>
    <dgm:pt modelId="{40030A54-C18B-4D7E-9649-36D012DA9730}" type="pres">
      <dgm:prSet presAssocID="{41361A9E-03DB-4DDB-99FA-B7870006360F}" presName="sp" presStyleCnt="0"/>
      <dgm:spPr/>
    </dgm:pt>
    <dgm:pt modelId="{969BEBFA-2976-4035-9EC0-C891712A8057}" type="pres">
      <dgm:prSet presAssocID="{24440253-3552-469A-BFAF-4878A4C8EB50}" presName="composite" presStyleCnt="0"/>
      <dgm:spPr/>
    </dgm:pt>
    <dgm:pt modelId="{B478F1B2-BECF-4E16-800E-BD1B7F015D27}" type="pres">
      <dgm:prSet presAssocID="{24440253-3552-469A-BFAF-4878A4C8EB50}" presName="parentText" presStyleLbl="alignNode1" presStyleIdx="1" presStyleCnt="9">
        <dgm:presLayoutVars>
          <dgm:chMax val="1"/>
          <dgm:bulletEnabled val="1"/>
        </dgm:presLayoutVars>
      </dgm:prSet>
      <dgm:spPr/>
    </dgm:pt>
    <dgm:pt modelId="{7291CA59-55C8-4A3A-A2F5-930A840B1F29}" type="pres">
      <dgm:prSet presAssocID="{24440253-3552-469A-BFAF-4878A4C8EB50}" presName="descendantText" presStyleLbl="alignAcc1" presStyleIdx="1" presStyleCnt="9">
        <dgm:presLayoutVars>
          <dgm:bulletEnabled val="1"/>
        </dgm:presLayoutVars>
      </dgm:prSet>
      <dgm:spPr/>
    </dgm:pt>
    <dgm:pt modelId="{BA42F401-F6FE-4EF4-A1ED-EDE9D5B6AA8D}" type="pres">
      <dgm:prSet presAssocID="{851C1698-EA2B-475A-BEDD-9527F9955BB8}" presName="sp" presStyleCnt="0"/>
      <dgm:spPr/>
    </dgm:pt>
    <dgm:pt modelId="{0A9A0C81-228D-41B5-9D14-56EF9A410CAA}" type="pres">
      <dgm:prSet presAssocID="{1BEF12A6-7A50-4995-95E7-36446F18F8D1}" presName="composite" presStyleCnt="0"/>
      <dgm:spPr/>
    </dgm:pt>
    <dgm:pt modelId="{144EA02B-B0C5-413B-99D6-B4627FBA5757}" type="pres">
      <dgm:prSet presAssocID="{1BEF12A6-7A50-4995-95E7-36446F18F8D1}" presName="parentText" presStyleLbl="alignNode1" presStyleIdx="2" presStyleCnt="9">
        <dgm:presLayoutVars>
          <dgm:chMax val="1"/>
          <dgm:bulletEnabled val="1"/>
        </dgm:presLayoutVars>
      </dgm:prSet>
      <dgm:spPr/>
    </dgm:pt>
    <dgm:pt modelId="{8F8A9A55-C29E-46B4-9EBC-ABAD38DFF3B2}" type="pres">
      <dgm:prSet presAssocID="{1BEF12A6-7A50-4995-95E7-36446F18F8D1}" presName="descendantText" presStyleLbl="alignAcc1" presStyleIdx="2" presStyleCnt="9">
        <dgm:presLayoutVars>
          <dgm:bulletEnabled val="1"/>
        </dgm:presLayoutVars>
      </dgm:prSet>
      <dgm:spPr/>
    </dgm:pt>
    <dgm:pt modelId="{07068BC2-DEEC-4312-BD33-23AEBA9D2144}" type="pres">
      <dgm:prSet presAssocID="{74AE5692-DBCD-4F3A-AD2B-D67F6C5B8B4D}" presName="sp" presStyleCnt="0"/>
      <dgm:spPr/>
    </dgm:pt>
    <dgm:pt modelId="{3FD8F168-B7AC-4625-B1D0-1ADF8D205B36}" type="pres">
      <dgm:prSet presAssocID="{60F77779-6F94-4CAA-9CB8-520CBF1E0D33}" presName="composite" presStyleCnt="0"/>
      <dgm:spPr/>
    </dgm:pt>
    <dgm:pt modelId="{0D7B3FE8-10B0-4F8D-BBCD-9C275017A4D5}" type="pres">
      <dgm:prSet presAssocID="{60F77779-6F94-4CAA-9CB8-520CBF1E0D33}" presName="parentText" presStyleLbl="alignNode1" presStyleIdx="3" presStyleCnt="9">
        <dgm:presLayoutVars>
          <dgm:chMax val="1"/>
          <dgm:bulletEnabled val="1"/>
        </dgm:presLayoutVars>
      </dgm:prSet>
      <dgm:spPr/>
    </dgm:pt>
    <dgm:pt modelId="{C871F744-FE01-4CB1-A5AC-28EC5184DDDB}" type="pres">
      <dgm:prSet presAssocID="{60F77779-6F94-4CAA-9CB8-520CBF1E0D33}" presName="descendantText" presStyleLbl="alignAcc1" presStyleIdx="3" presStyleCnt="9">
        <dgm:presLayoutVars>
          <dgm:bulletEnabled val="1"/>
        </dgm:presLayoutVars>
      </dgm:prSet>
      <dgm:spPr/>
    </dgm:pt>
    <dgm:pt modelId="{F6031035-CE88-4023-82E9-8768CDBA52B4}" type="pres">
      <dgm:prSet presAssocID="{CFF19517-1C5D-409F-83E1-B392A1967E19}" presName="sp" presStyleCnt="0"/>
      <dgm:spPr/>
    </dgm:pt>
    <dgm:pt modelId="{C247EFAF-1485-4173-96AD-BBE2C490B830}" type="pres">
      <dgm:prSet presAssocID="{2261B122-3091-4962-96DA-91C561C3BFB4}" presName="composite" presStyleCnt="0"/>
      <dgm:spPr/>
    </dgm:pt>
    <dgm:pt modelId="{5ADBAB8B-CACB-4789-B9C1-1AAD7D9A0186}" type="pres">
      <dgm:prSet presAssocID="{2261B122-3091-4962-96DA-91C561C3BFB4}" presName="parentText" presStyleLbl="alignNode1" presStyleIdx="4" presStyleCnt="9">
        <dgm:presLayoutVars>
          <dgm:chMax val="1"/>
          <dgm:bulletEnabled val="1"/>
        </dgm:presLayoutVars>
      </dgm:prSet>
      <dgm:spPr/>
    </dgm:pt>
    <dgm:pt modelId="{38A7E615-6A17-439B-B5A8-6CFD5DCB1909}" type="pres">
      <dgm:prSet presAssocID="{2261B122-3091-4962-96DA-91C561C3BFB4}" presName="descendantText" presStyleLbl="alignAcc1" presStyleIdx="4" presStyleCnt="9">
        <dgm:presLayoutVars>
          <dgm:bulletEnabled val="1"/>
        </dgm:presLayoutVars>
      </dgm:prSet>
      <dgm:spPr/>
    </dgm:pt>
    <dgm:pt modelId="{339F8C47-0E2D-4764-8CED-599F44274A07}" type="pres">
      <dgm:prSet presAssocID="{937C41BC-4349-4E0F-9A41-000D6E119B60}" presName="sp" presStyleCnt="0"/>
      <dgm:spPr/>
    </dgm:pt>
    <dgm:pt modelId="{81CE2F77-226D-472D-84D9-DADFAB5EC9CA}" type="pres">
      <dgm:prSet presAssocID="{BDE5609A-6C8D-446B-984B-6798B5869681}" presName="composite" presStyleCnt="0"/>
      <dgm:spPr/>
    </dgm:pt>
    <dgm:pt modelId="{99F322F6-6AB0-4543-8FED-C2CAC91B8ED3}" type="pres">
      <dgm:prSet presAssocID="{BDE5609A-6C8D-446B-984B-6798B5869681}" presName="parentText" presStyleLbl="alignNode1" presStyleIdx="5" presStyleCnt="9">
        <dgm:presLayoutVars>
          <dgm:chMax val="1"/>
          <dgm:bulletEnabled val="1"/>
        </dgm:presLayoutVars>
      </dgm:prSet>
      <dgm:spPr/>
    </dgm:pt>
    <dgm:pt modelId="{9381DF63-8B10-4477-A2EF-35F9D3AFB489}" type="pres">
      <dgm:prSet presAssocID="{BDE5609A-6C8D-446B-984B-6798B5869681}" presName="descendantText" presStyleLbl="alignAcc1" presStyleIdx="5" presStyleCnt="9">
        <dgm:presLayoutVars>
          <dgm:bulletEnabled val="1"/>
        </dgm:presLayoutVars>
      </dgm:prSet>
      <dgm:spPr/>
    </dgm:pt>
    <dgm:pt modelId="{7E6B3478-45B0-414B-9768-3798F76C92B4}" type="pres">
      <dgm:prSet presAssocID="{6CF660A6-679A-4B0E-9EC4-006B58AB4168}" presName="sp" presStyleCnt="0"/>
      <dgm:spPr/>
    </dgm:pt>
    <dgm:pt modelId="{A44A9C25-68E2-4944-A5BA-0EAB01DFE133}" type="pres">
      <dgm:prSet presAssocID="{107B1014-F623-4579-A527-3F2C64297D26}" presName="composite" presStyleCnt="0"/>
      <dgm:spPr/>
    </dgm:pt>
    <dgm:pt modelId="{BF5E8214-8F2B-4D7B-A2C7-EABBE0E9865C}" type="pres">
      <dgm:prSet presAssocID="{107B1014-F623-4579-A527-3F2C64297D26}" presName="parentText" presStyleLbl="alignNode1" presStyleIdx="6" presStyleCnt="9">
        <dgm:presLayoutVars>
          <dgm:chMax val="1"/>
          <dgm:bulletEnabled val="1"/>
        </dgm:presLayoutVars>
      </dgm:prSet>
      <dgm:spPr/>
    </dgm:pt>
    <dgm:pt modelId="{7F0EEAFB-7592-452F-9759-9F7ED338AE39}" type="pres">
      <dgm:prSet presAssocID="{107B1014-F623-4579-A527-3F2C64297D26}" presName="descendantText" presStyleLbl="alignAcc1" presStyleIdx="6" presStyleCnt="9">
        <dgm:presLayoutVars>
          <dgm:bulletEnabled val="1"/>
        </dgm:presLayoutVars>
      </dgm:prSet>
      <dgm:spPr/>
    </dgm:pt>
    <dgm:pt modelId="{86CBA444-98C5-4486-AACE-7902800AFF2E}" type="pres">
      <dgm:prSet presAssocID="{144A7819-35CC-47C0-832E-2C42AE1A505F}" presName="sp" presStyleCnt="0"/>
      <dgm:spPr/>
    </dgm:pt>
    <dgm:pt modelId="{D5EEB562-58C7-40A5-89D8-7F2647647C74}" type="pres">
      <dgm:prSet presAssocID="{64090403-4564-40CB-A7FE-A33896FA54A2}" presName="composite" presStyleCnt="0"/>
      <dgm:spPr/>
    </dgm:pt>
    <dgm:pt modelId="{8CB106DA-AAF5-4508-9436-F72C5AB680B4}" type="pres">
      <dgm:prSet presAssocID="{64090403-4564-40CB-A7FE-A33896FA54A2}" presName="parentText" presStyleLbl="alignNode1" presStyleIdx="7" presStyleCnt="9">
        <dgm:presLayoutVars>
          <dgm:chMax val="1"/>
          <dgm:bulletEnabled val="1"/>
        </dgm:presLayoutVars>
      </dgm:prSet>
      <dgm:spPr/>
    </dgm:pt>
    <dgm:pt modelId="{C292BC0F-7938-4BAD-BA27-93E286AC1946}" type="pres">
      <dgm:prSet presAssocID="{64090403-4564-40CB-A7FE-A33896FA54A2}" presName="descendantText" presStyleLbl="alignAcc1" presStyleIdx="7" presStyleCnt="9">
        <dgm:presLayoutVars>
          <dgm:bulletEnabled val="1"/>
        </dgm:presLayoutVars>
      </dgm:prSet>
      <dgm:spPr/>
    </dgm:pt>
    <dgm:pt modelId="{A84F6CF5-AEDA-4CE5-A3AE-257EF81BC371}" type="pres">
      <dgm:prSet presAssocID="{8B3DF7DE-1453-45B0-A05D-72EBBF4A5C08}" presName="sp" presStyleCnt="0"/>
      <dgm:spPr/>
    </dgm:pt>
    <dgm:pt modelId="{77D103CD-205B-42FF-9D59-EAFF15C2F2DD}" type="pres">
      <dgm:prSet presAssocID="{F8514F41-2F02-451E-AC30-BEBC5A101102}" presName="composite" presStyleCnt="0"/>
      <dgm:spPr/>
    </dgm:pt>
    <dgm:pt modelId="{7CAE0FB1-5028-4FB2-8200-46ED1C805F2F}" type="pres">
      <dgm:prSet presAssocID="{F8514F41-2F02-451E-AC30-BEBC5A101102}" presName="parentText" presStyleLbl="alignNode1" presStyleIdx="8" presStyleCnt="9">
        <dgm:presLayoutVars>
          <dgm:chMax val="1"/>
          <dgm:bulletEnabled val="1"/>
        </dgm:presLayoutVars>
      </dgm:prSet>
      <dgm:spPr/>
    </dgm:pt>
    <dgm:pt modelId="{6BB938A7-651C-4025-BE7B-810BD513F8E6}" type="pres">
      <dgm:prSet presAssocID="{F8514F41-2F02-451E-AC30-BEBC5A101102}" presName="descendantText" presStyleLbl="alignAcc1" presStyleIdx="8" presStyleCnt="9">
        <dgm:presLayoutVars>
          <dgm:bulletEnabled val="1"/>
        </dgm:presLayoutVars>
      </dgm:prSet>
      <dgm:spPr/>
    </dgm:pt>
  </dgm:ptLst>
  <dgm:cxnLst>
    <dgm:cxn modelId="{F7620907-29EF-4634-82D0-4F0DD5AFA588}" srcId="{CAFEF552-9722-4A09-AD16-FB75137BD192}" destId="{BDE5609A-6C8D-446B-984B-6798B5869681}" srcOrd="5" destOrd="0" parTransId="{FEB03B01-E845-4ABC-90F0-249B3FEE4B3B}" sibTransId="{6CF660A6-679A-4B0E-9EC4-006B58AB4168}"/>
    <dgm:cxn modelId="{FD48E922-FB75-41D9-8CEB-B6C8DFB07B90}" srcId="{261D83E8-70DA-4F7E-8DF3-27562C9A51F7}" destId="{2B760903-CC5C-4144-A262-D71231D7D95E}" srcOrd="0" destOrd="0" parTransId="{A4A60A9D-5ED6-4E1B-B638-7F0A6588B174}" sibTransId="{DE5F8AC5-DECE-4FF0-A1C2-54AA6CB3695D}"/>
    <dgm:cxn modelId="{06AACC23-0CF2-4237-AF8E-52066841BC5A}" srcId="{CAFEF552-9722-4A09-AD16-FB75137BD192}" destId="{F8514F41-2F02-451E-AC30-BEBC5A101102}" srcOrd="8" destOrd="0" parTransId="{4E83232B-CB0D-40F0-99C0-9651CF03ACD2}" sibTransId="{D75D5361-1FA0-4990-BF4B-497853604D20}"/>
    <dgm:cxn modelId="{7682FB35-80AF-4135-8943-36BB075CFE92}" type="presOf" srcId="{261D83E8-70DA-4F7E-8DF3-27562C9A51F7}" destId="{DE192E90-E1A4-4557-9418-6CC11C11BD2D}" srcOrd="0" destOrd="0" presId="urn:microsoft.com/office/officeart/2005/8/layout/chevron2"/>
    <dgm:cxn modelId="{CD1CAC3D-A517-4D2C-A70B-020584AE6099}" srcId="{24440253-3552-469A-BFAF-4878A4C8EB50}" destId="{BD93F535-9BE6-4169-9B50-6E5516159FBC}" srcOrd="0" destOrd="0" parTransId="{0710C134-C1A5-4968-8665-D775EB02C728}" sibTransId="{C248309D-D7D1-4C7E-B9A5-56274422925A}"/>
    <dgm:cxn modelId="{BAFFA140-F850-4D26-ADB8-E5AFDAE5931D}" type="presOf" srcId="{767D2E7E-B78A-427E-BA64-3C272DF6BDCC}" destId="{C292BC0F-7938-4BAD-BA27-93E286AC1946}" srcOrd="0" destOrd="0" presId="urn:microsoft.com/office/officeart/2005/8/layout/chevron2"/>
    <dgm:cxn modelId="{1697665D-02F8-48C8-AB57-79A5BCAFFC1D}" srcId="{CAFEF552-9722-4A09-AD16-FB75137BD192}" destId="{1BEF12A6-7A50-4995-95E7-36446F18F8D1}" srcOrd="2" destOrd="0" parTransId="{6E00FD9F-AB01-450B-8E1C-D198F77E6F7F}" sibTransId="{74AE5692-DBCD-4F3A-AD2B-D67F6C5B8B4D}"/>
    <dgm:cxn modelId="{CDDAC361-3D75-4FAF-B63A-FA9A9511B300}" type="presOf" srcId="{2B760903-CC5C-4144-A262-D71231D7D95E}" destId="{6AA9C4A6-14F9-4B0D-9CAE-8F352CE1DF6A}" srcOrd="0" destOrd="0" presId="urn:microsoft.com/office/officeart/2005/8/layout/chevron2"/>
    <dgm:cxn modelId="{7F4D6A42-BD8B-4EDA-A6F1-966743A57EA1}" srcId="{BDE5609A-6C8D-446B-984B-6798B5869681}" destId="{CE5D638E-877E-446C-8D4B-E9964FE3782B}" srcOrd="0" destOrd="0" parTransId="{CDB10BC3-9D2D-4E2C-BF1E-E845F3CCBCC3}" sibTransId="{BB418E5F-0000-4ADA-8509-65E28096A423}"/>
    <dgm:cxn modelId="{0EA5E552-5BB2-456D-93D5-9687584F1061}" srcId="{CAFEF552-9722-4A09-AD16-FB75137BD192}" destId="{60F77779-6F94-4CAA-9CB8-520CBF1E0D33}" srcOrd="3" destOrd="0" parTransId="{F9CF897F-23B1-4EE5-8BBE-6AAB914361BD}" sibTransId="{CFF19517-1C5D-409F-83E1-B392A1967E19}"/>
    <dgm:cxn modelId="{7C616576-1DB7-4918-AE14-458ADA085959}" srcId="{1BEF12A6-7A50-4995-95E7-36446F18F8D1}" destId="{68274EE1-9D9A-4C5F-B2B7-7E478086DD12}" srcOrd="0" destOrd="0" parTransId="{6CBEB034-4A11-4AF2-A952-68BD82D9AAC2}" sibTransId="{4C82E6E8-9E7E-4BFF-BDAF-0BB0D3CD7339}"/>
    <dgm:cxn modelId="{F48CAB58-906C-426F-9D38-A6A70995D3AF}" type="presOf" srcId="{5D1D7460-2D4F-48DB-BF12-807DE9CF87ED}" destId="{C871F744-FE01-4CB1-A5AC-28EC5184DDDB}" srcOrd="0" destOrd="0" presId="urn:microsoft.com/office/officeart/2005/8/layout/chevron2"/>
    <dgm:cxn modelId="{2D634D59-BA88-4557-A1C6-F0EE22E7F408}" type="presOf" srcId="{BD93F535-9BE6-4169-9B50-6E5516159FBC}" destId="{7291CA59-55C8-4A3A-A2F5-930A840B1F29}" srcOrd="0" destOrd="0" presId="urn:microsoft.com/office/officeart/2005/8/layout/chevron2"/>
    <dgm:cxn modelId="{4FCC9C7D-FE78-44D5-843D-E7C6444BD533}" type="presOf" srcId="{60F77779-6F94-4CAA-9CB8-520CBF1E0D33}" destId="{0D7B3FE8-10B0-4F8D-BBCD-9C275017A4D5}" srcOrd="0" destOrd="0" presId="urn:microsoft.com/office/officeart/2005/8/layout/chevron2"/>
    <dgm:cxn modelId="{638BE380-8899-4EC0-BC49-15F48AB4E5C8}" srcId="{2261B122-3091-4962-96DA-91C561C3BFB4}" destId="{F95D2A08-CD50-4B57-8FC6-F365682ACFF5}" srcOrd="0" destOrd="0" parTransId="{09FED356-1F1E-4B3D-8B94-19D7862E07EF}" sibTransId="{8EB8BE24-A5AB-4F69-AF6E-C7B876C1BBBB}"/>
    <dgm:cxn modelId="{2917C284-1433-4CDA-834B-1838D3215613}" type="presOf" srcId="{1BEF12A6-7A50-4995-95E7-36446F18F8D1}" destId="{144EA02B-B0C5-413B-99D6-B4627FBA5757}" srcOrd="0" destOrd="0" presId="urn:microsoft.com/office/officeart/2005/8/layout/chevron2"/>
    <dgm:cxn modelId="{6267F787-F07A-420E-A1D8-F83D40FEACDD}" type="presOf" srcId="{107B1014-F623-4579-A527-3F2C64297D26}" destId="{BF5E8214-8F2B-4D7B-A2C7-EABBE0E9865C}" srcOrd="0" destOrd="0" presId="urn:microsoft.com/office/officeart/2005/8/layout/chevron2"/>
    <dgm:cxn modelId="{6BF31E8F-8E87-4810-945B-702DE6498B31}" type="presOf" srcId="{64090403-4564-40CB-A7FE-A33896FA54A2}" destId="{8CB106DA-AAF5-4508-9436-F72C5AB680B4}" srcOrd="0" destOrd="0" presId="urn:microsoft.com/office/officeart/2005/8/layout/chevron2"/>
    <dgm:cxn modelId="{80EB8194-8530-4AFA-9EEA-7FFA0BEBDAEB}" type="presOf" srcId="{BDE5609A-6C8D-446B-984B-6798B5869681}" destId="{99F322F6-6AB0-4543-8FED-C2CAC91B8ED3}" srcOrd="0" destOrd="0" presId="urn:microsoft.com/office/officeart/2005/8/layout/chevron2"/>
    <dgm:cxn modelId="{F03E5F95-A7C1-4218-85F8-29939F0B91F1}" srcId="{60F77779-6F94-4CAA-9CB8-520CBF1E0D33}" destId="{5D1D7460-2D4F-48DB-BF12-807DE9CF87ED}" srcOrd="0" destOrd="0" parTransId="{3356E829-07D1-453A-B2F8-EDFE24C3EFAB}" sibTransId="{CAB14A7F-D1FB-4073-9E24-4F4937C778E0}"/>
    <dgm:cxn modelId="{CE195D9F-4B0C-4CD2-809C-6A3B92D69413}" type="presOf" srcId="{24440253-3552-469A-BFAF-4878A4C8EB50}" destId="{B478F1B2-BECF-4E16-800E-BD1B7F015D27}" srcOrd="0" destOrd="0" presId="urn:microsoft.com/office/officeart/2005/8/layout/chevron2"/>
    <dgm:cxn modelId="{E799ED9F-0F71-4120-93A8-7C433AEB142F}" type="presOf" srcId="{F95D2A08-CD50-4B57-8FC6-F365682ACFF5}" destId="{38A7E615-6A17-439B-B5A8-6CFD5DCB1909}" srcOrd="0" destOrd="0" presId="urn:microsoft.com/office/officeart/2005/8/layout/chevron2"/>
    <dgm:cxn modelId="{977A09AB-43AB-47AA-B40D-09644C799661}" srcId="{F8514F41-2F02-451E-AC30-BEBC5A101102}" destId="{0DF688C4-CCF0-413E-A724-DCE3D1CCD277}" srcOrd="0" destOrd="0" parTransId="{187E515F-A61D-4A01-A840-BB351941E2D4}" sibTransId="{AAE63B79-F084-420D-B786-0A2A5D464BC1}"/>
    <dgm:cxn modelId="{114527AB-BA8C-456E-9D8C-204582A62B10}" srcId="{CAFEF552-9722-4A09-AD16-FB75137BD192}" destId="{64090403-4564-40CB-A7FE-A33896FA54A2}" srcOrd="7" destOrd="0" parTransId="{30AE0CED-1F69-492C-A0D0-FA216D535092}" sibTransId="{8B3DF7DE-1453-45B0-A05D-72EBBF4A5C08}"/>
    <dgm:cxn modelId="{A8D3C8B3-2B42-44E4-88C3-17BFACBE4B12}" type="presOf" srcId="{68274EE1-9D9A-4C5F-B2B7-7E478086DD12}" destId="{8F8A9A55-C29E-46B4-9EBC-ABAD38DFF3B2}" srcOrd="0" destOrd="0" presId="urn:microsoft.com/office/officeart/2005/8/layout/chevron2"/>
    <dgm:cxn modelId="{A2B972BC-10C9-4413-97B4-3450545F9C2B}" srcId="{64090403-4564-40CB-A7FE-A33896FA54A2}" destId="{767D2E7E-B78A-427E-BA64-3C272DF6BDCC}" srcOrd="0" destOrd="0" parTransId="{B27ECCB4-B4A0-4526-B347-909BFB9679F9}" sibTransId="{9B5522B0-3A24-450D-AE80-DF458B02D5F9}"/>
    <dgm:cxn modelId="{EF9A02BF-AA6C-4382-9487-3BCD39839582}" type="presOf" srcId="{0DF688C4-CCF0-413E-A724-DCE3D1CCD277}" destId="{6BB938A7-651C-4025-BE7B-810BD513F8E6}" srcOrd="0" destOrd="0" presId="urn:microsoft.com/office/officeart/2005/8/layout/chevron2"/>
    <dgm:cxn modelId="{AFBAF2C2-9954-4EC4-A517-7F58FD23EA62}" srcId="{107B1014-F623-4579-A527-3F2C64297D26}" destId="{34DD855B-8DC3-4449-8BD9-496CC613732F}" srcOrd="0" destOrd="0" parTransId="{BCA1D33E-7633-4251-9B4B-D0E92B89EBAC}" sibTransId="{47B87391-42C6-4601-B81E-41DCEB0C7AB2}"/>
    <dgm:cxn modelId="{51CBF2C8-795B-41C8-8201-D1526EF594A5}" type="presOf" srcId="{34DD855B-8DC3-4449-8BD9-496CC613732F}" destId="{7F0EEAFB-7592-452F-9759-9F7ED338AE39}" srcOrd="0" destOrd="0" presId="urn:microsoft.com/office/officeart/2005/8/layout/chevron2"/>
    <dgm:cxn modelId="{2A19B3CA-259F-41A7-BD1B-7EC735927460}" type="presOf" srcId="{F8514F41-2F02-451E-AC30-BEBC5A101102}" destId="{7CAE0FB1-5028-4FB2-8200-46ED1C805F2F}" srcOrd="0" destOrd="0" presId="urn:microsoft.com/office/officeart/2005/8/layout/chevron2"/>
    <dgm:cxn modelId="{361692DA-E693-409A-B14D-7D84EC823C73}" type="presOf" srcId="{CAFEF552-9722-4A09-AD16-FB75137BD192}" destId="{FBA29355-D21E-496F-92B9-9F98B83FD942}" srcOrd="0" destOrd="0" presId="urn:microsoft.com/office/officeart/2005/8/layout/chevron2"/>
    <dgm:cxn modelId="{9F6E82DF-CC90-4CC4-92DB-EA2073D8F4BB}" srcId="{CAFEF552-9722-4A09-AD16-FB75137BD192}" destId="{2261B122-3091-4962-96DA-91C561C3BFB4}" srcOrd="4" destOrd="0" parTransId="{7B2D3E46-F841-4204-9CC9-E36B3F241FCD}" sibTransId="{937C41BC-4349-4E0F-9A41-000D6E119B60}"/>
    <dgm:cxn modelId="{51CF33EA-D58F-4402-8AAC-908BB08BEEDC}" srcId="{CAFEF552-9722-4A09-AD16-FB75137BD192}" destId="{261D83E8-70DA-4F7E-8DF3-27562C9A51F7}" srcOrd="0" destOrd="0" parTransId="{D45996F3-FB35-40E9-A6D9-A3340F7C7B55}" sibTransId="{41361A9E-03DB-4DDB-99FA-B7870006360F}"/>
    <dgm:cxn modelId="{1BDD41F2-AD89-458D-BD47-6A6F7ED70A0B}" type="presOf" srcId="{CE5D638E-877E-446C-8D4B-E9964FE3782B}" destId="{9381DF63-8B10-4477-A2EF-35F9D3AFB489}" srcOrd="0" destOrd="0" presId="urn:microsoft.com/office/officeart/2005/8/layout/chevron2"/>
    <dgm:cxn modelId="{2AD0DAF4-E992-4D60-9078-6F6917E15592}" srcId="{CAFEF552-9722-4A09-AD16-FB75137BD192}" destId="{107B1014-F623-4579-A527-3F2C64297D26}" srcOrd="6" destOrd="0" parTransId="{98DF18E9-DB52-45BE-9238-874790390884}" sibTransId="{144A7819-35CC-47C0-832E-2C42AE1A505F}"/>
    <dgm:cxn modelId="{1C4F8CF9-3E51-4B30-8502-6151FC283696}" srcId="{CAFEF552-9722-4A09-AD16-FB75137BD192}" destId="{24440253-3552-469A-BFAF-4878A4C8EB50}" srcOrd="1" destOrd="0" parTransId="{2AF4E309-394E-48CA-BE19-14E22F2F1F7D}" sibTransId="{851C1698-EA2B-475A-BEDD-9527F9955BB8}"/>
    <dgm:cxn modelId="{E1D4ABF9-BD62-48AC-BB43-0DE894214B07}" type="presOf" srcId="{2261B122-3091-4962-96DA-91C561C3BFB4}" destId="{5ADBAB8B-CACB-4789-B9C1-1AAD7D9A0186}" srcOrd="0" destOrd="0" presId="urn:microsoft.com/office/officeart/2005/8/layout/chevron2"/>
    <dgm:cxn modelId="{BB93BC30-D425-4F2B-AEFD-BA695596DBA2}" type="presParOf" srcId="{FBA29355-D21E-496F-92B9-9F98B83FD942}" destId="{8D95E91E-7CE4-4E5E-B843-5AE721F34E22}" srcOrd="0" destOrd="0" presId="urn:microsoft.com/office/officeart/2005/8/layout/chevron2"/>
    <dgm:cxn modelId="{A0017C20-BE29-4774-BB92-9D77CA4C2F17}" type="presParOf" srcId="{8D95E91E-7CE4-4E5E-B843-5AE721F34E22}" destId="{DE192E90-E1A4-4557-9418-6CC11C11BD2D}" srcOrd="0" destOrd="0" presId="urn:microsoft.com/office/officeart/2005/8/layout/chevron2"/>
    <dgm:cxn modelId="{74D4EEC4-FC38-48CC-8714-B8B2B096082A}" type="presParOf" srcId="{8D95E91E-7CE4-4E5E-B843-5AE721F34E22}" destId="{6AA9C4A6-14F9-4B0D-9CAE-8F352CE1DF6A}" srcOrd="1" destOrd="0" presId="urn:microsoft.com/office/officeart/2005/8/layout/chevron2"/>
    <dgm:cxn modelId="{7F8161FB-46D6-44DC-A76D-12BB073AD900}" type="presParOf" srcId="{FBA29355-D21E-496F-92B9-9F98B83FD942}" destId="{40030A54-C18B-4D7E-9649-36D012DA9730}" srcOrd="1" destOrd="0" presId="urn:microsoft.com/office/officeart/2005/8/layout/chevron2"/>
    <dgm:cxn modelId="{076F569D-5324-46F1-9DC9-C5022BC276F3}" type="presParOf" srcId="{FBA29355-D21E-496F-92B9-9F98B83FD942}" destId="{969BEBFA-2976-4035-9EC0-C891712A8057}" srcOrd="2" destOrd="0" presId="urn:microsoft.com/office/officeart/2005/8/layout/chevron2"/>
    <dgm:cxn modelId="{2D07220B-2549-456D-B557-0586822888E8}" type="presParOf" srcId="{969BEBFA-2976-4035-9EC0-C891712A8057}" destId="{B478F1B2-BECF-4E16-800E-BD1B7F015D27}" srcOrd="0" destOrd="0" presId="urn:microsoft.com/office/officeart/2005/8/layout/chevron2"/>
    <dgm:cxn modelId="{DB74DA90-8CB4-4435-BE56-1B8E00F7AF4B}" type="presParOf" srcId="{969BEBFA-2976-4035-9EC0-C891712A8057}" destId="{7291CA59-55C8-4A3A-A2F5-930A840B1F29}" srcOrd="1" destOrd="0" presId="urn:microsoft.com/office/officeart/2005/8/layout/chevron2"/>
    <dgm:cxn modelId="{3A579FF6-F0B2-4E9F-B9A2-A216882E9D90}" type="presParOf" srcId="{FBA29355-D21E-496F-92B9-9F98B83FD942}" destId="{BA42F401-F6FE-4EF4-A1ED-EDE9D5B6AA8D}" srcOrd="3" destOrd="0" presId="urn:microsoft.com/office/officeart/2005/8/layout/chevron2"/>
    <dgm:cxn modelId="{4BD633B5-CEA6-4217-BA43-BA22CFB0D978}" type="presParOf" srcId="{FBA29355-D21E-496F-92B9-9F98B83FD942}" destId="{0A9A0C81-228D-41B5-9D14-56EF9A410CAA}" srcOrd="4" destOrd="0" presId="urn:microsoft.com/office/officeart/2005/8/layout/chevron2"/>
    <dgm:cxn modelId="{A5BDE885-1190-4D82-BC0D-842C2B8690F9}" type="presParOf" srcId="{0A9A0C81-228D-41B5-9D14-56EF9A410CAA}" destId="{144EA02B-B0C5-413B-99D6-B4627FBA5757}" srcOrd="0" destOrd="0" presId="urn:microsoft.com/office/officeart/2005/8/layout/chevron2"/>
    <dgm:cxn modelId="{BA43E107-8319-4270-82A0-2CE58E5DCB12}" type="presParOf" srcId="{0A9A0C81-228D-41B5-9D14-56EF9A410CAA}" destId="{8F8A9A55-C29E-46B4-9EBC-ABAD38DFF3B2}" srcOrd="1" destOrd="0" presId="urn:microsoft.com/office/officeart/2005/8/layout/chevron2"/>
    <dgm:cxn modelId="{F40DEB8F-45AE-4A8F-B7C1-C642C7BE0238}" type="presParOf" srcId="{FBA29355-D21E-496F-92B9-9F98B83FD942}" destId="{07068BC2-DEEC-4312-BD33-23AEBA9D2144}" srcOrd="5" destOrd="0" presId="urn:microsoft.com/office/officeart/2005/8/layout/chevron2"/>
    <dgm:cxn modelId="{F0D96590-490F-478E-8851-ECEE087E1CC3}" type="presParOf" srcId="{FBA29355-D21E-496F-92B9-9F98B83FD942}" destId="{3FD8F168-B7AC-4625-B1D0-1ADF8D205B36}" srcOrd="6" destOrd="0" presId="urn:microsoft.com/office/officeart/2005/8/layout/chevron2"/>
    <dgm:cxn modelId="{F5C4F203-3B71-45D5-8932-1B2B17B596E6}" type="presParOf" srcId="{3FD8F168-B7AC-4625-B1D0-1ADF8D205B36}" destId="{0D7B3FE8-10B0-4F8D-BBCD-9C275017A4D5}" srcOrd="0" destOrd="0" presId="urn:microsoft.com/office/officeart/2005/8/layout/chevron2"/>
    <dgm:cxn modelId="{D3ABF8D0-6043-457A-86F1-E91278F4967B}" type="presParOf" srcId="{3FD8F168-B7AC-4625-B1D0-1ADF8D205B36}" destId="{C871F744-FE01-4CB1-A5AC-28EC5184DDDB}" srcOrd="1" destOrd="0" presId="urn:microsoft.com/office/officeart/2005/8/layout/chevron2"/>
    <dgm:cxn modelId="{E01F202E-EA42-49B7-BE12-53DC7A9CA900}" type="presParOf" srcId="{FBA29355-D21E-496F-92B9-9F98B83FD942}" destId="{F6031035-CE88-4023-82E9-8768CDBA52B4}" srcOrd="7" destOrd="0" presId="urn:microsoft.com/office/officeart/2005/8/layout/chevron2"/>
    <dgm:cxn modelId="{070FF310-0D47-4570-B7BC-AAB30CD5B02F}" type="presParOf" srcId="{FBA29355-D21E-496F-92B9-9F98B83FD942}" destId="{C247EFAF-1485-4173-96AD-BBE2C490B830}" srcOrd="8" destOrd="0" presId="urn:microsoft.com/office/officeart/2005/8/layout/chevron2"/>
    <dgm:cxn modelId="{1CF932F3-916F-4AB5-A10D-99766E9669C6}" type="presParOf" srcId="{C247EFAF-1485-4173-96AD-BBE2C490B830}" destId="{5ADBAB8B-CACB-4789-B9C1-1AAD7D9A0186}" srcOrd="0" destOrd="0" presId="urn:microsoft.com/office/officeart/2005/8/layout/chevron2"/>
    <dgm:cxn modelId="{17922235-0EDD-45A3-92C6-0FCB7AA52C6B}" type="presParOf" srcId="{C247EFAF-1485-4173-96AD-BBE2C490B830}" destId="{38A7E615-6A17-439B-B5A8-6CFD5DCB1909}" srcOrd="1" destOrd="0" presId="urn:microsoft.com/office/officeart/2005/8/layout/chevron2"/>
    <dgm:cxn modelId="{283BEE36-217B-45D2-A957-5511F8744E02}" type="presParOf" srcId="{FBA29355-D21E-496F-92B9-9F98B83FD942}" destId="{339F8C47-0E2D-4764-8CED-599F44274A07}" srcOrd="9" destOrd="0" presId="urn:microsoft.com/office/officeart/2005/8/layout/chevron2"/>
    <dgm:cxn modelId="{4DEEC2FB-B7BD-40B7-92FF-CBD555647B1F}" type="presParOf" srcId="{FBA29355-D21E-496F-92B9-9F98B83FD942}" destId="{81CE2F77-226D-472D-84D9-DADFAB5EC9CA}" srcOrd="10" destOrd="0" presId="urn:microsoft.com/office/officeart/2005/8/layout/chevron2"/>
    <dgm:cxn modelId="{E07CF8B9-EFDB-49ED-A6D1-441DCD958D40}" type="presParOf" srcId="{81CE2F77-226D-472D-84D9-DADFAB5EC9CA}" destId="{99F322F6-6AB0-4543-8FED-C2CAC91B8ED3}" srcOrd="0" destOrd="0" presId="urn:microsoft.com/office/officeart/2005/8/layout/chevron2"/>
    <dgm:cxn modelId="{00E7F6D1-F05E-404A-8D9A-F7D284AD473B}" type="presParOf" srcId="{81CE2F77-226D-472D-84D9-DADFAB5EC9CA}" destId="{9381DF63-8B10-4477-A2EF-35F9D3AFB489}" srcOrd="1" destOrd="0" presId="urn:microsoft.com/office/officeart/2005/8/layout/chevron2"/>
    <dgm:cxn modelId="{D59BAAD9-3C2D-4397-950B-BB8907A6C98D}" type="presParOf" srcId="{FBA29355-D21E-496F-92B9-9F98B83FD942}" destId="{7E6B3478-45B0-414B-9768-3798F76C92B4}" srcOrd="11" destOrd="0" presId="urn:microsoft.com/office/officeart/2005/8/layout/chevron2"/>
    <dgm:cxn modelId="{0825E755-54DE-490A-A66B-A3192B0F37D9}" type="presParOf" srcId="{FBA29355-D21E-496F-92B9-9F98B83FD942}" destId="{A44A9C25-68E2-4944-A5BA-0EAB01DFE133}" srcOrd="12" destOrd="0" presId="urn:microsoft.com/office/officeart/2005/8/layout/chevron2"/>
    <dgm:cxn modelId="{284862E0-9B50-43D1-AC10-1D0ECD295D80}" type="presParOf" srcId="{A44A9C25-68E2-4944-A5BA-0EAB01DFE133}" destId="{BF5E8214-8F2B-4D7B-A2C7-EABBE0E9865C}" srcOrd="0" destOrd="0" presId="urn:microsoft.com/office/officeart/2005/8/layout/chevron2"/>
    <dgm:cxn modelId="{C6D2F206-0B7C-48FA-98CD-FBCCDE4CF8DB}" type="presParOf" srcId="{A44A9C25-68E2-4944-A5BA-0EAB01DFE133}" destId="{7F0EEAFB-7592-452F-9759-9F7ED338AE39}" srcOrd="1" destOrd="0" presId="urn:microsoft.com/office/officeart/2005/8/layout/chevron2"/>
    <dgm:cxn modelId="{882AD2A5-A5B5-4DC8-885F-A8DB330B1535}" type="presParOf" srcId="{FBA29355-D21E-496F-92B9-9F98B83FD942}" destId="{86CBA444-98C5-4486-AACE-7902800AFF2E}" srcOrd="13" destOrd="0" presId="urn:microsoft.com/office/officeart/2005/8/layout/chevron2"/>
    <dgm:cxn modelId="{70FC1C06-8027-448B-9577-0C5A89A13308}" type="presParOf" srcId="{FBA29355-D21E-496F-92B9-9F98B83FD942}" destId="{D5EEB562-58C7-40A5-89D8-7F2647647C74}" srcOrd="14" destOrd="0" presId="urn:microsoft.com/office/officeart/2005/8/layout/chevron2"/>
    <dgm:cxn modelId="{E602D8A6-6827-4900-B0A8-6314133D8271}" type="presParOf" srcId="{D5EEB562-58C7-40A5-89D8-7F2647647C74}" destId="{8CB106DA-AAF5-4508-9436-F72C5AB680B4}" srcOrd="0" destOrd="0" presId="urn:microsoft.com/office/officeart/2005/8/layout/chevron2"/>
    <dgm:cxn modelId="{83652BCE-03DC-4DB9-9005-486D4A008B0A}" type="presParOf" srcId="{D5EEB562-58C7-40A5-89D8-7F2647647C74}" destId="{C292BC0F-7938-4BAD-BA27-93E286AC1946}" srcOrd="1" destOrd="0" presId="urn:microsoft.com/office/officeart/2005/8/layout/chevron2"/>
    <dgm:cxn modelId="{B0FF53A8-B5F1-4705-9BD4-16C471712AFC}" type="presParOf" srcId="{FBA29355-D21E-496F-92B9-9F98B83FD942}" destId="{A84F6CF5-AEDA-4CE5-A3AE-257EF81BC371}" srcOrd="15" destOrd="0" presId="urn:microsoft.com/office/officeart/2005/8/layout/chevron2"/>
    <dgm:cxn modelId="{4C7F8CF0-1701-4909-AAD5-2654D9BE4510}" type="presParOf" srcId="{FBA29355-D21E-496F-92B9-9F98B83FD942}" destId="{77D103CD-205B-42FF-9D59-EAFF15C2F2DD}" srcOrd="16" destOrd="0" presId="urn:microsoft.com/office/officeart/2005/8/layout/chevron2"/>
    <dgm:cxn modelId="{B9E3BB72-609A-43DE-8479-3DA27E5FCC77}" type="presParOf" srcId="{77D103CD-205B-42FF-9D59-EAFF15C2F2DD}" destId="{7CAE0FB1-5028-4FB2-8200-46ED1C805F2F}" srcOrd="0" destOrd="0" presId="urn:microsoft.com/office/officeart/2005/8/layout/chevron2"/>
    <dgm:cxn modelId="{70FCA30B-BAFF-4B27-B315-EA02B39EAF58}" type="presParOf" srcId="{77D103CD-205B-42FF-9D59-EAFF15C2F2DD}" destId="{6BB938A7-651C-4025-BE7B-810BD513F8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AE568-CC41-4285-A1BB-BD0487853113}">
      <dsp:nvSpPr>
        <dsp:cNvPr id="0" name=""/>
        <dsp:cNvSpPr/>
      </dsp:nvSpPr>
      <dsp:spPr>
        <a:xfrm rot="5400000">
          <a:off x="-246152" y="246192"/>
          <a:ext cx="1641013" cy="1148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ru-RU" sz="3200" kern="1200" dirty="0">
              <a:latin typeface="Garamond" panose="02020404030301010803"/>
            </a:rPr>
            <a:t>1</a:t>
          </a:r>
          <a:endParaRPr lang="ru-RU" sz="3200" kern="1200" dirty="0"/>
        </a:p>
      </dsp:txBody>
      <dsp:txXfrm rot="-5400000">
        <a:off x="1" y="574395"/>
        <a:ext cx="1148709" cy="492304"/>
      </dsp:txXfrm>
    </dsp:sp>
    <dsp:sp modelId="{E8F9FCBD-3865-4CEF-8598-8AC9A0701489}">
      <dsp:nvSpPr>
        <dsp:cNvPr id="0" name=""/>
        <dsp:cNvSpPr/>
      </dsp:nvSpPr>
      <dsp:spPr>
        <a:xfrm rot="5400000">
          <a:off x="5981450" y="-4832699"/>
          <a:ext cx="1066658" cy="1073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a:latin typeface="+mn-lt"/>
            </a:rPr>
            <a:t>Сформировать собственное отношение к смерти, к суициду</a:t>
          </a:r>
          <a:endParaRPr lang="en-US" sz="3200" kern="1200" dirty="0">
            <a:latin typeface="+mn-lt"/>
          </a:endParaRPr>
        </a:p>
      </dsp:txBody>
      <dsp:txXfrm rot="-5400000">
        <a:off x="1148709" y="52112"/>
        <a:ext cx="10680070" cy="962518"/>
      </dsp:txXfrm>
    </dsp:sp>
    <dsp:sp modelId="{C5BA27F7-7A3B-4E1D-B38F-105399610D2D}">
      <dsp:nvSpPr>
        <dsp:cNvPr id="0" name=""/>
        <dsp:cNvSpPr/>
      </dsp:nvSpPr>
      <dsp:spPr>
        <a:xfrm rot="5400000">
          <a:off x="-246152" y="1693388"/>
          <a:ext cx="1641013" cy="1148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ru-RU" sz="3200" kern="1200" dirty="0">
              <a:latin typeface="Garamond" panose="02020404030301010803"/>
            </a:rPr>
            <a:t>2</a:t>
          </a:r>
        </a:p>
      </dsp:txBody>
      <dsp:txXfrm rot="-5400000">
        <a:off x="1" y="2021591"/>
        <a:ext cx="1148709" cy="492304"/>
      </dsp:txXfrm>
    </dsp:sp>
    <dsp:sp modelId="{5170CE49-B1B3-4E23-83BD-DD5BC84AA9D1}">
      <dsp:nvSpPr>
        <dsp:cNvPr id="0" name=""/>
        <dsp:cNvSpPr/>
      </dsp:nvSpPr>
      <dsp:spPr>
        <a:xfrm rot="5400000">
          <a:off x="5981450" y="-3385504"/>
          <a:ext cx="1066658" cy="1073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a:t>Уметь выражать его в (по возможности) краткой и (обязательно) понятной форме</a:t>
          </a:r>
          <a:endParaRPr lang="en-US" sz="3200" kern="1200" dirty="0"/>
        </a:p>
      </dsp:txBody>
      <dsp:txXfrm rot="-5400000">
        <a:off x="1148709" y="1499307"/>
        <a:ext cx="10680070" cy="962518"/>
      </dsp:txXfrm>
    </dsp:sp>
    <dsp:sp modelId="{8132CA76-D1E1-461D-9B1C-CE5810C00BA9}">
      <dsp:nvSpPr>
        <dsp:cNvPr id="0" name=""/>
        <dsp:cNvSpPr/>
      </dsp:nvSpPr>
      <dsp:spPr>
        <a:xfrm rot="5400000">
          <a:off x="-246152" y="3140584"/>
          <a:ext cx="1641013" cy="1148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ru-RU" sz="3200" kern="1200" dirty="0">
              <a:latin typeface="Garamond" panose="02020404030301010803"/>
            </a:rPr>
            <a:t>3</a:t>
          </a:r>
        </a:p>
      </dsp:txBody>
      <dsp:txXfrm rot="-5400000">
        <a:off x="1" y="3468787"/>
        <a:ext cx="1148709" cy="492304"/>
      </dsp:txXfrm>
    </dsp:sp>
    <dsp:sp modelId="{0FE08FD0-F97C-4011-AD61-CDFF396489E2}">
      <dsp:nvSpPr>
        <dsp:cNvPr id="0" name=""/>
        <dsp:cNvSpPr/>
      </dsp:nvSpPr>
      <dsp:spPr>
        <a:xfrm rot="5400000">
          <a:off x="5981450" y="-1938308"/>
          <a:ext cx="1066658" cy="1073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a:t>Уметь демонстрировать принятие иных позиций в данном вопросе</a:t>
          </a:r>
        </a:p>
      </dsp:txBody>
      <dsp:txXfrm rot="-5400000">
        <a:off x="1148709" y="2946503"/>
        <a:ext cx="10680070" cy="9625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B482B-C3BC-442D-99BC-9C1A7794CBDE}">
      <dsp:nvSpPr>
        <dsp:cNvPr id="0" name=""/>
        <dsp:cNvSpPr/>
      </dsp:nvSpPr>
      <dsp:spPr>
        <a:xfrm>
          <a:off x="0" y="434186"/>
          <a:ext cx="11876087"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69A092-41FF-40C2-8C5B-FED60541CA1F}">
      <dsp:nvSpPr>
        <dsp:cNvPr id="0" name=""/>
        <dsp:cNvSpPr/>
      </dsp:nvSpPr>
      <dsp:spPr>
        <a:xfrm>
          <a:off x="593804" y="35666"/>
          <a:ext cx="8313260"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00150" rtl="0">
            <a:lnSpc>
              <a:spcPct val="90000"/>
            </a:lnSpc>
            <a:spcBef>
              <a:spcPct val="0"/>
            </a:spcBef>
            <a:spcAft>
              <a:spcPct val="35000"/>
            </a:spcAft>
            <a:buNone/>
          </a:pPr>
          <a:r>
            <a:rPr lang="ru-RU" sz="2700" kern="1200"/>
            <a:t>Социально-демографические</a:t>
          </a:r>
          <a:endParaRPr lang="en-US" sz="2700" kern="1200"/>
        </a:p>
      </dsp:txBody>
      <dsp:txXfrm>
        <a:off x="632712" y="74574"/>
        <a:ext cx="8235444" cy="719224"/>
      </dsp:txXfrm>
    </dsp:sp>
    <dsp:sp modelId="{1E0BC865-0CA4-47E0-8E2A-53FE21A3F7F1}">
      <dsp:nvSpPr>
        <dsp:cNvPr id="0" name=""/>
        <dsp:cNvSpPr/>
      </dsp:nvSpPr>
      <dsp:spPr>
        <a:xfrm>
          <a:off x="0" y="1658906"/>
          <a:ext cx="11876087" cy="680400"/>
        </a:xfrm>
        <a:prstGeom prst="rect">
          <a:avLst/>
        </a:prstGeom>
        <a:solidFill>
          <a:schemeClr val="lt1">
            <a:alpha val="90000"/>
            <a:hueOff val="0"/>
            <a:satOff val="0"/>
            <a:lumOff val="0"/>
            <a:alphaOff val="0"/>
          </a:schemeClr>
        </a:solidFill>
        <a:ln w="12700" cap="flat" cmpd="sng" algn="ctr">
          <a:solidFill>
            <a:schemeClr val="accent5">
              <a:hueOff val="-3327248"/>
              <a:satOff val="-5151"/>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C6776-D0D0-43BA-A113-E0992893373B}">
      <dsp:nvSpPr>
        <dsp:cNvPr id="0" name=""/>
        <dsp:cNvSpPr/>
      </dsp:nvSpPr>
      <dsp:spPr>
        <a:xfrm>
          <a:off x="593804" y="1260386"/>
          <a:ext cx="8313260" cy="797040"/>
        </a:xfrm>
        <a:prstGeom prst="roundRect">
          <a:avLst/>
        </a:prstGeom>
        <a:solidFill>
          <a:schemeClr val="accent5">
            <a:hueOff val="-3327248"/>
            <a:satOff val="-5151"/>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00150">
            <a:lnSpc>
              <a:spcPct val="90000"/>
            </a:lnSpc>
            <a:spcBef>
              <a:spcPct val="0"/>
            </a:spcBef>
            <a:spcAft>
              <a:spcPct val="35000"/>
            </a:spcAft>
            <a:buNone/>
          </a:pPr>
          <a:r>
            <a:rPr lang="ru-RU" sz="2700" kern="1200"/>
            <a:t>Природные</a:t>
          </a:r>
          <a:endParaRPr lang="en-US" sz="2700" kern="1200"/>
        </a:p>
      </dsp:txBody>
      <dsp:txXfrm>
        <a:off x="632712" y="1299294"/>
        <a:ext cx="8235444" cy="719224"/>
      </dsp:txXfrm>
    </dsp:sp>
    <dsp:sp modelId="{C5336C8C-F6D8-434B-8D46-F193722C1ADD}">
      <dsp:nvSpPr>
        <dsp:cNvPr id="0" name=""/>
        <dsp:cNvSpPr/>
      </dsp:nvSpPr>
      <dsp:spPr>
        <a:xfrm>
          <a:off x="0" y="2883626"/>
          <a:ext cx="11876087" cy="680400"/>
        </a:xfrm>
        <a:prstGeom prst="rect">
          <a:avLst/>
        </a:prstGeom>
        <a:solidFill>
          <a:schemeClr val="lt1">
            <a:alpha val="90000"/>
            <a:hueOff val="0"/>
            <a:satOff val="0"/>
            <a:lumOff val="0"/>
            <a:alphaOff val="0"/>
          </a:schemeClr>
        </a:solidFill>
        <a:ln w="12700" cap="flat" cmpd="sng" algn="ctr">
          <a:solidFill>
            <a:schemeClr val="accent5">
              <a:hueOff val="-6654497"/>
              <a:satOff val="-10303"/>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E0E9FC-7AE6-4859-9392-D3801FBE240A}">
      <dsp:nvSpPr>
        <dsp:cNvPr id="0" name=""/>
        <dsp:cNvSpPr/>
      </dsp:nvSpPr>
      <dsp:spPr>
        <a:xfrm>
          <a:off x="593804" y="2485106"/>
          <a:ext cx="8313260" cy="797040"/>
        </a:xfrm>
        <a:prstGeom prst="roundRect">
          <a:avLst/>
        </a:prstGeom>
        <a:solidFill>
          <a:schemeClr val="accent5">
            <a:hueOff val="-6654497"/>
            <a:satOff val="-10303"/>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00150">
            <a:lnSpc>
              <a:spcPct val="90000"/>
            </a:lnSpc>
            <a:spcBef>
              <a:spcPct val="0"/>
            </a:spcBef>
            <a:spcAft>
              <a:spcPct val="35000"/>
            </a:spcAft>
            <a:buNone/>
          </a:pPr>
          <a:r>
            <a:rPr lang="ru-RU" sz="2700" kern="1200"/>
            <a:t>Медицинские</a:t>
          </a:r>
          <a:endParaRPr lang="en-US" sz="2700" kern="1200"/>
        </a:p>
      </dsp:txBody>
      <dsp:txXfrm>
        <a:off x="632712" y="2524014"/>
        <a:ext cx="8235444" cy="719224"/>
      </dsp:txXfrm>
    </dsp:sp>
    <dsp:sp modelId="{37C4A97E-6C58-411A-8E3A-4DCAE0A81E08}">
      <dsp:nvSpPr>
        <dsp:cNvPr id="0" name=""/>
        <dsp:cNvSpPr/>
      </dsp:nvSpPr>
      <dsp:spPr>
        <a:xfrm>
          <a:off x="0" y="4108346"/>
          <a:ext cx="11876087" cy="680400"/>
        </a:xfrm>
        <a:prstGeom prst="rect">
          <a:avLst/>
        </a:prstGeom>
        <a:solidFill>
          <a:schemeClr val="lt1">
            <a:alpha val="90000"/>
            <a:hueOff val="0"/>
            <a:satOff val="0"/>
            <a:lumOff val="0"/>
            <a:alphaOff val="0"/>
          </a:schemeClr>
        </a:solidFill>
        <a:ln w="12700" cap="flat" cmpd="sng" algn="ctr">
          <a:solidFill>
            <a:schemeClr val="accent5">
              <a:hueOff val="-9981745"/>
              <a:satOff val="-15454"/>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A16E4-79E4-4065-A45F-A43B3FDAB1E7}">
      <dsp:nvSpPr>
        <dsp:cNvPr id="0" name=""/>
        <dsp:cNvSpPr/>
      </dsp:nvSpPr>
      <dsp:spPr>
        <a:xfrm>
          <a:off x="593804" y="3709826"/>
          <a:ext cx="8313260" cy="797040"/>
        </a:xfrm>
        <a:prstGeom prst="round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00150">
            <a:lnSpc>
              <a:spcPct val="90000"/>
            </a:lnSpc>
            <a:spcBef>
              <a:spcPct val="0"/>
            </a:spcBef>
            <a:spcAft>
              <a:spcPct val="35000"/>
            </a:spcAft>
            <a:buNone/>
          </a:pPr>
          <a:r>
            <a:rPr lang="ru-RU" sz="2700" kern="1200"/>
            <a:t>Индивидуально-писхологические</a:t>
          </a:r>
        </a:p>
      </dsp:txBody>
      <dsp:txXfrm>
        <a:off x="632712" y="3748734"/>
        <a:ext cx="8235444"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FC424-F57D-4613-93D4-09E216A2884A}">
      <dsp:nvSpPr>
        <dsp:cNvPr id="0" name=""/>
        <dsp:cNvSpPr/>
      </dsp:nvSpPr>
      <dsp:spPr>
        <a:xfrm>
          <a:off x="1449" y="1092891"/>
          <a:ext cx="5277506" cy="2638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ru-RU" sz="3200" kern="1200"/>
            <a:t>Весной частота суицидов выше</a:t>
          </a:r>
        </a:p>
      </dsp:txBody>
      <dsp:txXfrm>
        <a:off x="78735" y="1170177"/>
        <a:ext cx="5122934" cy="2484181"/>
      </dsp:txXfrm>
    </dsp:sp>
    <dsp:sp modelId="{6E2BE275-5040-4529-87DB-8AB1E892B1DE}">
      <dsp:nvSpPr>
        <dsp:cNvPr id="0" name=""/>
        <dsp:cNvSpPr/>
      </dsp:nvSpPr>
      <dsp:spPr>
        <a:xfrm>
          <a:off x="6598333" y="1092891"/>
          <a:ext cx="5277506" cy="2638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ru-RU" sz="3200" kern="1200"/>
            <a:t>Связи с днями недели, временем суток, фазой луны, земным магнетизмом, солнечной активностью - не выявлены.</a:t>
          </a:r>
        </a:p>
      </dsp:txBody>
      <dsp:txXfrm>
        <a:off x="6675619" y="1170177"/>
        <a:ext cx="5122934" cy="24841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5A114-03A1-4223-AC8C-4456CB854872}">
      <dsp:nvSpPr>
        <dsp:cNvPr id="0" name=""/>
        <dsp:cNvSpPr/>
      </dsp:nvSpPr>
      <dsp:spPr>
        <a:xfrm>
          <a:off x="0" y="100664"/>
          <a:ext cx="1187729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Преследование, травля (буллинг, кибербуллинг);</a:t>
          </a:r>
        </a:p>
      </dsp:txBody>
      <dsp:txXfrm>
        <a:off x="42663" y="143327"/>
        <a:ext cx="11791964" cy="788627"/>
      </dsp:txXfrm>
    </dsp:sp>
    <dsp:sp modelId="{3ABD9D35-395D-4150-A682-F6700B084976}">
      <dsp:nvSpPr>
        <dsp:cNvPr id="0" name=""/>
        <dsp:cNvSpPr/>
      </dsp:nvSpPr>
      <dsp:spPr>
        <a:xfrm>
          <a:off x="0" y="1037977"/>
          <a:ext cx="1187729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Чувство отвергнутости, стигматизация в связи с отличиями (физическими, по половой идентичности, по национальному признаку);</a:t>
          </a:r>
        </a:p>
      </dsp:txBody>
      <dsp:txXfrm>
        <a:off x="42663" y="1080640"/>
        <a:ext cx="11791964" cy="788627"/>
      </dsp:txXfrm>
    </dsp:sp>
    <dsp:sp modelId="{7C8E9639-F6C6-4591-AFAC-03EFF5434D9D}">
      <dsp:nvSpPr>
        <dsp:cNvPr id="0" name=""/>
        <dsp:cNvSpPr/>
      </dsp:nvSpPr>
      <dsp:spPr>
        <a:xfrm>
          <a:off x="0" y="1975291"/>
          <a:ext cx="1187729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Высокие учебные требования;</a:t>
          </a:r>
        </a:p>
      </dsp:txBody>
      <dsp:txXfrm>
        <a:off x="42663" y="2017954"/>
        <a:ext cx="11791964" cy="788627"/>
      </dsp:txXfrm>
    </dsp:sp>
    <dsp:sp modelId="{A05467D4-2BE1-446C-A4C6-A48D120FC88D}">
      <dsp:nvSpPr>
        <dsp:cNvPr id="0" name=""/>
        <dsp:cNvSpPr/>
      </dsp:nvSpPr>
      <dsp:spPr>
        <a:xfrm>
          <a:off x="0" y="2912604"/>
          <a:ext cx="1187729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Стигматизация ученика после суицидальной попытки. Непонимание, тревога, отвержение у педагогов на фоне суицидального поведения подростка.</a:t>
          </a:r>
        </a:p>
      </dsp:txBody>
      <dsp:txXfrm>
        <a:off x="42663" y="2955267"/>
        <a:ext cx="11791964" cy="788627"/>
      </dsp:txXfrm>
    </dsp:sp>
    <dsp:sp modelId="{43599D1E-7BDF-4BBD-BB63-F84F8640505B}">
      <dsp:nvSpPr>
        <dsp:cNvPr id="0" name=""/>
        <dsp:cNvSpPr/>
      </dsp:nvSpPr>
      <dsp:spPr>
        <a:xfrm>
          <a:off x="0" y="3849918"/>
          <a:ext cx="1187729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Замалчивание ситуации педагогами и школьниками, вызванное страхом снова спровоцировать суицидальное поведение.</a:t>
          </a:r>
        </a:p>
      </dsp:txBody>
      <dsp:txXfrm>
        <a:off x="42663" y="3892581"/>
        <a:ext cx="11791964" cy="7886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CF314-6817-4056-89AE-9D6A7C8B36BF}">
      <dsp:nvSpPr>
        <dsp:cNvPr id="0" name=""/>
        <dsp:cNvSpPr/>
      </dsp:nvSpPr>
      <dsp:spPr>
        <a:xfrm>
          <a:off x="0" y="484068"/>
          <a:ext cx="11876087" cy="2055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1716" tIns="604012" rIns="921716" bIns="206248" numCol="1" spcCol="1270" anchor="t" anchorCtr="0">
          <a:noAutofit/>
        </a:bodyPr>
        <a:lstStyle/>
        <a:p>
          <a:pPr marL="285750" lvl="1" indent="-285750" algn="l" defTabSz="1289050">
            <a:lnSpc>
              <a:spcPct val="90000"/>
            </a:lnSpc>
            <a:spcBef>
              <a:spcPct val="0"/>
            </a:spcBef>
            <a:spcAft>
              <a:spcPct val="15000"/>
            </a:spcAft>
            <a:buChar char="•"/>
          </a:pPr>
          <a:r>
            <a:rPr lang="ru-RU" sz="2900" kern="1200" dirty="0"/>
            <a:t>Пакулина С.А. Психодиагностика суицидального поведения детей и подростков. Методическое пособие. - Челябинск, 2014</a:t>
          </a:r>
        </a:p>
      </dsp:txBody>
      <dsp:txXfrm>
        <a:off x="0" y="484068"/>
        <a:ext cx="11876087" cy="2055375"/>
      </dsp:txXfrm>
    </dsp:sp>
    <dsp:sp modelId="{F1BC2939-50A7-46A6-90AA-D3D1E84D01A7}">
      <dsp:nvSpPr>
        <dsp:cNvPr id="0" name=""/>
        <dsp:cNvSpPr/>
      </dsp:nvSpPr>
      <dsp:spPr>
        <a:xfrm>
          <a:off x="593804" y="56028"/>
          <a:ext cx="831326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89050" rtl="0">
            <a:lnSpc>
              <a:spcPct val="90000"/>
            </a:lnSpc>
            <a:spcBef>
              <a:spcPct val="0"/>
            </a:spcBef>
            <a:spcAft>
              <a:spcPct val="35000"/>
            </a:spcAft>
            <a:buNone/>
          </a:pPr>
          <a:r>
            <a:rPr lang="ru-RU" sz="2900" kern="1200" dirty="0">
              <a:latin typeface="Garamond" panose="02020404030301010803"/>
            </a:rPr>
            <a:t>Психологическое тестирование</a:t>
          </a:r>
        </a:p>
      </dsp:txBody>
      <dsp:txXfrm>
        <a:off x="635594" y="97818"/>
        <a:ext cx="8229680" cy="772500"/>
      </dsp:txXfrm>
    </dsp:sp>
    <dsp:sp modelId="{89EA916D-AC70-4D2F-AD30-1423FAFE2C78}">
      <dsp:nvSpPr>
        <dsp:cNvPr id="0" name=""/>
        <dsp:cNvSpPr/>
      </dsp:nvSpPr>
      <dsp:spPr>
        <a:xfrm>
          <a:off x="0" y="3124084"/>
          <a:ext cx="11876087"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1716" tIns="604012" rIns="921716" bIns="206248" numCol="1" spcCol="1270" anchor="t" anchorCtr="0">
          <a:noAutofit/>
        </a:bodyPr>
        <a:lstStyle/>
        <a:p>
          <a:pPr marL="285750" lvl="1" indent="-285750" algn="l" defTabSz="1289050">
            <a:lnSpc>
              <a:spcPct val="90000"/>
            </a:lnSpc>
            <a:spcBef>
              <a:spcPct val="0"/>
            </a:spcBef>
            <a:spcAft>
              <a:spcPct val="15000"/>
            </a:spcAft>
            <a:buChar char="•"/>
          </a:pPr>
          <a:r>
            <a:rPr lang="ru-RU" sz="2900" kern="1200" dirty="0" err="1"/>
            <a:t>Абрумова</a:t>
          </a:r>
          <a:r>
            <a:rPr lang="ru-RU" sz="2900" kern="1200" dirty="0"/>
            <a:t> А.Г. Тихоненко В.А. Диагностика суицидального поведения. - М., 1980</a:t>
          </a:r>
        </a:p>
      </dsp:txBody>
      <dsp:txXfrm>
        <a:off x="0" y="3124084"/>
        <a:ext cx="11876087" cy="1644300"/>
      </dsp:txXfrm>
    </dsp:sp>
    <dsp:sp modelId="{31E95D79-2482-4198-8131-F22525B864AE}">
      <dsp:nvSpPr>
        <dsp:cNvPr id="0" name=""/>
        <dsp:cNvSpPr/>
      </dsp:nvSpPr>
      <dsp:spPr>
        <a:xfrm>
          <a:off x="593804" y="2696044"/>
          <a:ext cx="831326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221" tIns="0" rIns="314221" bIns="0" numCol="1" spcCol="1270" anchor="ctr" anchorCtr="0">
          <a:noAutofit/>
        </a:bodyPr>
        <a:lstStyle/>
        <a:p>
          <a:pPr marL="0" lvl="0" indent="0" algn="l" defTabSz="1289050" rtl="0">
            <a:lnSpc>
              <a:spcPct val="90000"/>
            </a:lnSpc>
            <a:spcBef>
              <a:spcPct val="0"/>
            </a:spcBef>
            <a:spcAft>
              <a:spcPct val="35000"/>
            </a:spcAft>
            <a:buNone/>
          </a:pPr>
          <a:r>
            <a:rPr lang="ru-RU" sz="2900" kern="1200" dirty="0">
              <a:latin typeface="Garamond" panose="02020404030301010803"/>
            </a:rPr>
            <a:t>Наблюдаемые характеристики</a:t>
          </a:r>
        </a:p>
      </dsp:txBody>
      <dsp:txXfrm>
        <a:off x="635594" y="2737834"/>
        <a:ext cx="8229680" cy="772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832C-9648-4FFB-B61C-77AF97392B55}">
      <dsp:nvSpPr>
        <dsp:cNvPr id="0" name=""/>
        <dsp:cNvSpPr/>
      </dsp:nvSpPr>
      <dsp:spPr>
        <a:xfrm>
          <a:off x="0" y="63628"/>
          <a:ext cx="1187729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Кризисные службы, специализирующиеся на работе с обращениями суицидальной тематики</a:t>
          </a:r>
        </a:p>
      </dsp:txBody>
      <dsp:txXfrm>
        <a:off x="54373" y="118001"/>
        <a:ext cx="11768544" cy="1005094"/>
      </dsp:txXfrm>
    </dsp:sp>
    <dsp:sp modelId="{30A3E287-2494-4362-8C43-57CE56485905}">
      <dsp:nvSpPr>
        <dsp:cNvPr id="0" name=""/>
        <dsp:cNvSpPr/>
      </dsp:nvSpPr>
      <dsp:spPr>
        <a:xfrm>
          <a:off x="0" y="1258108"/>
          <a:ext cx="1187729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Службы психологической помощи, оказывающие широкий спектр услуг и тем самым снижающие риск суицида</a:t>
          </a:r>
        </a:p>
      </dsp:txBody>
      <dsp:txXfrm>
        <a:off x="54373" y="1312481"/>
        <a:ext cx="11768544" cy="1005094"/>
      </dsp:txXfrm>
    </dsp:sp>
    <dsp:sp modelId="{BB803C1F-6D48-41A6-B636-5AAC702F7B87}">
      <dsp:nvSpPr>
        <dsp:cNvPr id="0" name=""/>
        <dsp:cNvSpPr/>
      </dsp:nvSpPr>
      <dsp:spPr>
        <a:xfrm>
          <a:off x="0" y="2452588"/>
          <a:ext cx="1187729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Службы, выявляющие местонахождение клиента с целью воспрепятствовать попытке себя убить</a:t>
          </a:r>
        </a:p>
      </dsp:txBody>
      <dsp:txXfrm>
        <a:off x="54373" y="2506961"/>
        <a:ext cx="11768544" cy="1005094"/>
      </dsp:txXfrm>
    </dsp:sp>
    <dsp:sp modelId="{0FF6BC8E-0CEE-4291-8FC9-A3EA70AD9C68}">
      <dsp:nvSpPr>
        <dsp:cNvPr id="0" name=""/>
        <dsp:cNvSpPr/>
      </dsp:nvSpPr>
      <dsp:spPr>
        <a:xfrm>
          <a:off x="0" y="3647068"/>
          <a:ext cx="1187729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Службы, позволяющие клиенту самостоятельно выбрать, жить или убить себя и даже провоцирующие его на принятие таких решений.</a:t>
          </a:r>
        </a:p>
      </dsp:txBody>
      <dsp:txXfrm>
        <a:off x="54373" y="3701441"/>
        <a:ext cx="11768544" cy="10050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51543-6D9C-4BB1-95B3-D43CA34CD004}">
      <dsp:nvSpPr>
        <dsp:cNvPr id="0" name=""/>
        <dsp:cNvSpPr/>
      </dsp:nvSpPr>
      <dsp:spPr>
        <a:xfrm>
          <a:off x="0" y="31595"/>
          <a:ext cx="11804822" cy="9136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Каждый властен над собственной жизнью.</a:t>
          </a:r>
          <a:endParaRPr lang="en-US" sz="2300" kern="1200"/>
        </a:p>
      </dsp:txBody>
      <dsp:txXfrm>
        <a:off x="44602" y="76197"/>
        <a:ext cx="11715618" cy="824474"/>
      </dsp:txXfrm>
    </dsp:sp>
    <dsp:sp modelId="{79CD1772-88A0-46EB-BC9C-BE3646A29D58}">
      <dsp:nvSpPr>
        <dsp:cNvPr id="0" name=""/>
        <dsp:cNvSpPr/>
      </dsp:nvSpPr>
      <dsp:spPr>
        <a:xfrm>
          <a:off x="0" y="1011514"/>
          <a:ext cx="11804822" cy="913678"/>
        </a:xfrm>
        <a:prstGeom prst="roundRect">
          <a:avLst/>
        </a:prstGeom>
        <a:gradFill rotWithShape="0">
          <a:gsLst>
            <a:gs pos="0">
              <a:schemeClr val="accent5">
                <a:hueOff val="-2495436"/>
                <a:satOff val="-3864"/>
                <a:lumOff val="0"/>
                <a:alphaOff val="0"/>
                <a:satMod val="103000"/>
                <a:lumMod val="102000"/>
                <a:tint val="94000"/>
              </a:schemeClr>
            </a:gs>
            <a:gs pos="50000">
              <a:schemeClr val="accent5">
                <a:hueOff val="-2495436"/>
                <a:satOff val="-3864"/>
                <a:lumOff val="0"/>
                <a:alphaOff val="0"/>
                <a:satMod val="110000"/>
                <a:lumMod val="100000"/>
                <a:shade val="100000"/>
              </a:schemeClr>
            </a:gs>
            <a:gs pos="100000">
              <a:schemeClr val="accent5">
                <a:hueOff val="-2495436"/>
                <a:satOff val="-3864"/>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Каждый гипотетически рассматривал для себя варианты суицида.</a:t>
          </a:r>
          <a:endParaRPr lang="en-US" sz="2300" kern="1200"/>
        </a:p>
      </dsp:txBody>
      <dsp:txXfrm>
        <a:off x="44602" y="1056116"/>
        <a:ext cx="11715618" cy="824474"/>
      </dsp:txXfrm>
    </dsp:sp>
    <dsp:sp modelId="{DF56397C-F740-49F9-893F-4BA941C57EAF}">
      <dsp:nvSpPr>
        <dsp:cNvPr id="0" name=""/>
        <dsp:cNvSpPr/>
      </dsp:nvSpPr>
      <dsp:spPr>
        <a:xfrm>
          <a:off x="0" y="1991432"/>
          <a:ext cx="11804822" cy="913678"/>
        </a:xfrm>
        <a:prstGeom prst="roundRect">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Подобные мысли могут быть типичны для старшего подросткового и/или юношеского возраста.</a:t>
          </a:r>
          <a:endParaRPr lang="en-US" sz="2300" kern="1200"/>
        </a:p>
      </dsp:txBody>
      <dsp:txXfrm>
        <a:off x="44602" y="2036034"/>
        <a:ext cx="11715618" cy="824474"/>
      </dsp:txXfrm>
    </dsp:sp>
    <dsp:sp modelId="{1A767501-3300-44FC-8910-53D5FA6A966B}">
      <dsp:nvSpPr>
        <dsp:cNvPr id="0" name=""/>
        <dsp:cNvSpPr/>
      </dsp:nvSpPr>
      <dsp:spPr>
        <a:xfrm>
          <a:off x="0" y="2971351"/>
          <a:ext cx="11804822" cy="913678"/>
        </a:xfrm>
        <a:prstGeom prst="roundRect">
          <a:avLst/>
        </a:prstGeom>
        <a:gradFill rotWithShape="0">
          <a:gsLst>
            <a:gs pos="0">
              <a:schemeClr val="accent5">
                <a:hueOff val="-7486308"/>
                <a:satOff val="-11591"/>
                <a:lumOff val="0"/>
                <a:alphaOff val="0"/>
                <a:satMod val="103000"/>
                <a:lumMod val="102000"/>
                <a:tint val="94000"/>
              </a:schemeClr>
            </a:gs>
            <a:gs pos="50000">
              <a:schemeClr val="accent5">
                <a:hueOff val="-7486308"/>
                <a:satOff val="-11591"/>
                <a:lumOff val="0"/>
                <a:alphaOff val="0"/>
                <a:satMod val="110000"/>
                <a:lumMod val="100000"/>
                <a:shade val="100000"/>
              </a:schemeClr>
            </a:gs>
            <a:gs pos="100000">
              <a:schemeClr val="accent5">
                <a:hueOff val="-7486308"/>
                <a:satOff val="-11591"/>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Каждый до конца стремится сохранить свою жизнь.</a:t>
          </a:r>
          <a:endParaRPr lang="en-US" sz="2300" kern="1200"/>
        </a:p>
      </dsp:txBody>
      <dsp:txXfrm>
        <a:off x="44602" y="3015953"/>
        <a:ext cx="11715618" cy="824474"/>
      </dsp:txXfrm>
    </dsp:sp>
    <dsp:sp modelId="{6BCE91A6-B65D-49F8-8928-3F6BBA6F8776}">
      <dsp:nvSpPr>
        <dsp:cNvPr id="0" name=""/>
        <dsp:cNvSpPr/>
      </dsp:nvSpPr>
      <dsp:spPr>
        <a:xfrm>
          <a:off x="0" y="3951269"/>
          <a:ext cx="11804822" cy="913678"/>
        </a:xfrm>
        <a:prstGeom prst="roundRect">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Стремление убить себя - глубоко иррационально.</a:t>
          </a:r>
          <a:endParaRPr lang="en-US" sz="2300" kern="1200"/>
        </a:p>
      </dsp:txBody>
      <dsp:txXfrm>
        <a:off x="44602" y="3995871"/>
        <a:ext cx="11715618" cy="8244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F0D39-B968-4326-B2B5-9DB677D6F03B}">
      <dsp:nvSpPr>
        <dsp:cNvPr id="0" name=""/>
        <dsp:cNvSpPr/>
      </dsp:nvSpPr>
      <dsp:spPr>
        <a:xfrm>
          <a:off x="1059664" y="-29477"/>
          <a:ext cx="5047203" cy="5047203"/>
        </a:xfrm>
        <a:prstGeom prst="circularArrow">
          <a:avLst>
            <a:gd name="adj1" fmla="val 5544"/>
            <a:gd name="adj2" fmla="val 330680"/>
            <a:gd name="adj3" fmla="val 13787590"/>
            <a:gd name="adj4" fmla="val 1737886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EAB52-DDB9-48BF-9D5A-3A6EA69640F8}">
      <dsp:nvSpPr>
        <dsp:cNvPr id="0" name=""/>
        <dsp:cNvSpPr/>
      </dsp:nvSpPr>
      <dsp:spPr>
        <a:xfrm>
          <a:off x="2407506" y="1485"/>
          <a:ext cx="2351518" cy="1175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Развитие коммуникативных навыков </a:t>
          </a:r>
        </a:p>
      </dsp:txBody>
      <dsp:txXfrm>
        <a:off x="2464902" y="58881"/>
        <a:ext cx="2236726" cy="1060967"/>
      </dsp:txXfrm>
    </dsp:sp>
    <dsp:sp modelId="{161B1518-4458-4111-B9E2-543C4827AF2C}">
      <dsp:nvSpPr>
        <dsp:cNvPr id="0" name=""/>
        <dsp:cNvSpPr/>
      </dsp:nvSpPr>
      <dsp:spPr>
        <a:xfrm>
          <a:off x="4454490" y="1488706"/>
          <a:ext cx="2351518" cy="1175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Развитие навыков взаимодействия в группе (команде) </a:t>
          </a:r>
        </a:p>
      </dsp:txBody>
      <dsp:txXfrm>
        <a:off x="4511886" y="1546102"/>
        <a:ext cx="2236726" cy="1060967"/>
      </dsp:txXfrm>
    </dsp:sp>
    <dsp:sp modelId="{366FCD0A-663F-4527-AF9E-7CB6C9EEB6F4}">
      <dsp:nvSpPr>
        <dsp:cNvPr id="0" name=""/>
        <dsp:cNvSpPr/>
      </dsp:nvSpPr>
      <dsp:spPr>
        <a:xfrm>
          <a:off x="3672612" y="3895079"/>
          <a:ext cx="2351518" cy="1175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Повышение стрессоустойчивости </a:t>
          </a:r>
        </a:p>
      </dsp:txBody>
      <dsp:txXfrm>
        <a:off x="3730008" y="3952475"/>
        <a:ext cx="2236726" cy="1060967"/>
      </dsp:txXfrm>
    </dsp:sp>
    <dsp:sp modelId="{790EE3BA-BA3A-4E11-B0D4-B5CF44C6E349}">
      <dsp:nvSpPr>
        <dsp:cNvPr id="0" name=""/>
        <dsp:cNvSpPr/>
      </dsp:nvSpPr>
      <dsp:spPr>
        <a:xfrm>
          <a:off x="1142401" y="3895079"/>
          <a:ext cx="2351518" cy="1175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Формирование временной перспективы </a:t>
          </a:r>
        </a:p>
      </dsp:txBody>
      <dsp:txXfrm>
        <a:off x="1199797" y="3952475"/>
        <a:ext cx="2236726" cy="1060967"/>
      </dsp:txXfrm>
    </dsp:sp>
    <dsp:sp modelId="{20686802-8148-4884-A4CF-549AC866EA0C}">
      <dsp:nvSpPr>
        <dsp:cNvPr id="0" name=""/>
        <dsp:cNvSpPr/>
      </dsp:nvSpPr>
      <dsp:spPr>
        <a:xfrm>
          <a:off x="360523" y="1488706"/>
          <a:ext cx="2351518" cy="1175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Развитие познавательной сферы</a:t>
          </a:r>
        </a:p>
      </dsp:txBody>
      <dsp:txXfrm>
        <a:off x="417919" y="1546102"/>
        <a:ext cx="2236726" cy="10609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1271B-7AD6-4554-8771-8E4AAF67FF2D}">
      <dsp:nvSpPr>
        <dsp:cNvPr id="0" name=""/>
        <dsp:cNvSpPr/>
      </dsp:nvSpPr>
      <dsp:spPr>
        <a:xfrm>
          <a:off x="0" y="28051"/>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Не осуждать подростка.</a:t>
          </a:r>
        </a:p>
      </dsp:txBody>
      <dsp:txXfrm>
        <a:off x="42663" y="70714"/>
        <a:ext cx="8051578" cy="788627"/>
      </dsp:txXfrm>
    </dsp:sp>
    <dsp:sp modelId="{BC2F4B27-808E-4698-8A68-FA678CE0FD50}">
      <dsp:nvSpPr>
        <dsp:cNvPr id="0" name=""/>
        <dsp:cNvSpPr/>
      </dsp:nvSpPr>
      <dsp:spPr>
        <a:xfrm>
          <a:off x="0" y="965365"/>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Избегаем споров, доказательств правоты, конфронтации.</a:t>
          </a:r>
        </a:p>
      </dsp:txBody>
      <dsp:txXfrm>
        <a:off x="42663" y="1008028"/>
        <a:ext cx="8051578" cy="788627"/>
      </dsp:txXfrm>
    </dsp:sp>
    <dsp:sp modelId="{B117CBA5-202E-40BE-BC16-B007EA8CD678}">
      <dsp:nvSpPr>
        <dsp:cNvPr id="0" name=""/>
        <dsp:cNvSpPr/>
      </dsp:nvSpPr>
      <dsp:spPr>
        <a:xfrm>
          <a:off x="0" y="1902678"/>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Враждебность, сарказм, безразличие: "Ну что же, вперёд, убивай себя, раз так решил".</a:t>
          </a:r>
        </a:p>
      </dsp:txBody>
      <dsp:txXfrm>
        <a:off x="42663" y="1945341"/>
        <a:ext cx="8051578" cy="788627"/>
      </dsp:txXfrm>
    </dsp:sp>
    <dsp:sp modelId="{DFFC994E-FE2B-4D2E-B53A-A7EED027E413}">
      <dsp:nvSpPr>
        <dsp:cNvPr id="0" name=""/>
        <dsp:cNvSpPr/>
      </dsp:nvSpPr>
      <dsp:spPr>
        <a:xfrm>
          <a:off x="0" y="2839992"/>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Запугивание (мучениями родных, адскими муками, негативными последствиями) - только усилим чувство вины.</a:t>
          </a:r>
        </a:p>
      </dsp:txBody>
      <dsp:txXfrm>
        <a:off x="42663" y="2882655"/>
        <a:ext cx="8051578" cy="788627"/>
      </dsp:txXfrm>
    </dsp:sp>
    <dsp:sp modelId="{3AAF6E03-5DFC-4DE5-9C55-C772F483FA64}">
      <dsp:nvSpPr>
        <dsp:cNvPr id="0" name=""/>
        <dsp:cNvSpPr/>
      </dsp:nvSpPr>
      <dsp:spPr>
        <a:xfrm>
          <a:off x="0" y="3777305"/>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Большим количеством простых решений - принижаем значение чувств подростка.</a:t>
          </a:r>
        </a:p>
      </dsp:txBody>
      <dsp:txXfrm>
        <a:off x="42663" y="3819968"/>
        <a:ext cx="8051578" cy="788627"/>
      </dsp:txXfrm>
    </dsp:sp>
    <dsp:sp modelId="{35009BC7-9250-453B-974F-CBCB4DED8998}">
      <dsp:nvSpPr>
        <dsp:cNvPr id="0" name=""/>
        <dsp:cNvSpPr/>
      </dsp:nvSpPr>
      <dsp:spPr>
        <a:xfrm>
          <a:off x="0" y="4714618"/>
          <a:ext cx="8136904"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Не даём обещаний, которые не можем выполнить.</a:t>
          </a:r>
        </a:p>
      </dsp:txBody>
      <dsp:txXfrm>
        <a:off x="42663" y="4757281"/>
        <a:ext cx="8051578" cy="7886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D829F-87B9-4EB0-94B7-583EDA8A8DEA}">
      <dsp:nvSpPr>
        <dsp:cNvPr id="0" name=""/>
        <dsp:cNvSpPr/>
      </dsp:nvSpPr>
      <dsp:spPr>
        <a:xfrm>
          <a:off x="0" y="107404"/>
          <a:ext cx="7272808"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Публичное обсуждение - только после того, как сам подросток сообщит другим о своей попытке покончить с собой</a:t>
          </a:r>
        </a:p>
      </dsp:txBody>
      <dsp:txXfrm>
        <a:off x="61741" y="169145"/>
        <a:ext cx="7149326" cy="1141288"/>
      </dsp:txXfrm>
    </dsp:sp>
    <dsp:sp modelId="{B080B888-D5D9-47F6-B7EB-AB402C6EB83E}">
      <dsp:nvSpPr>
        <dsp:cNvPr id="0" name=""/>
        <dsp:cNvSpPr/>
      </dsp:nvSpPr>
      <dsp:spPr>
        <a:xfrm>
          <a:off x="0" y="1438414"/>
          <a:ext cx="7272808"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Сохраняем позицию уважения к подростку, избегаем оценок, осуждения, сплетен</a:t>
          </a:r>
        </a:p>
      </dsp:txBody>
      <dsp:txXfrm>
        <a:off x="61741" y="1500155"/>
        <a:ext cx="7149326" cy="1141288"/>
      </dsp:txXfrm>
    </dsp:sp>
    <dsp:sp modelId="{E2F838B2-5225-4714-8FFF-BD946C42AB6F}">
      <dsp:nvSpPr>
        <dsp:cNvPr id="0" name=""/>
        <dsp:cNvSpPr/>
      </dsp:nvSpPr>
      <dsp:spPr>
        <a:xfrm>
          <a:off x="0" y="2769424"/>
          <a:ext cx="7272808"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Говорить прямо, без иносказаний</a:t>
          </a:r>
        </a:p>
      </dsp:txBody>
      <dsp:txXfrm>
        <a:off x="61741" y="2831165"/>
        <a:ext cx="7149326" cy="1141288"/>
      </dsp:txXfrm>
    </dsp:sp>
    <dsp:sp modelId="{11E1AE45-0D4B-4036-BCD2-2303BA7A2778}">
      <dsp:nvSpPr>
        <dsp:cNvPr id="0" name=""/>
        <dsp:cNvSpPr/>
      </dsp:nvSpPr>
      <dsp:spPr>
        <a:xfrm>
          <a:off x="0" y="4100434"/>
          <a:ext cx="7272808"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Создать эмоциональные сети поддержки, сообщить подросткам, что такая поддержка может спасти жизни</a:t>
          </a:r>
        </a:p>
      </dsp:txBody>
      <dsp:txXfrm>
        <a:off x="61741" y="4162175"/>
        <a:ext cx="7149326" cy="11412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26550-6BDD-4DFD-84DF-ADB5562ED0F5}">
      <dsp:nvSpPr>
        <dsp:cNvPr id="0" name=""/>
        <dsp:cNvSpPr/>
      </dsp:nvSpPr>
      <dsp:spPr>
        <a:xfrm>
          <a:off x="0" y="11134"/>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Сообщить в 112</a:t>
          </a:r>
        </a:p>
      </dsp:txBody>
      <dsp:txXfrm>
        <a:off x="36845" y="47979"/>
        <a:ext cx="11803600" cy="681087"/>
      </dsp:txXfrm>
    </dsp:sp>
    <dsp:sp modelId="{1D7EA814-DC00-48DA-AB52-A8A64BAB8F4C}">
      <dsp:nvSpPr>
        <dsp:cNvPr id="0" name=""/>
        <dsp:cNvSpPr/>
      </dsp:nvSpPr>
      <dsp:spPr>
        <a:xfrm>
          <a:off x="0" y="820632"/>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Вывести остальных детей из места, где находится тело погибшего</a:t>
          </a:r>
        </a:p>
      </dsp:txBody>
      <dsp:txXfrm>
        <a:off x="36845" y="857477"/>
        <a:ext cx="11803600" cy="681087"/>
      </dsp:txXfrm>
    </dsp:sp>
    <dsp:sp modelId="{116E9A97-1895-4FD9-8CC4-BB1A87145B75}">
      <dsp:nvSpPr>
        <dsp:cNvPr id="0" name=""/>
        <dsp:cNvSpPr/>
      </dsp:nvSpPr>
      <dsp:spPr>
        <a:xfrm>
          <a:off x="0" y="1630130"/>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Не трогать тело</a:t>
          </a:r>
        </a:p>
      </dsp:txBody>
      <dsp:txXfrm>
        <a:off x="36845" y="1666975"/>
        <a:ext cx="11803600" cy="681087"/>
      </dsp:txXfrm>
    </dsp:sp>
    <dsp:sp modelId="{0ED579D3-CAC2-4176-9BE6-EA7794F953E9}">
      <dsp:nvSpPr>
        <dsp:cNvPr id="0" name=""/>
        <dsp:cNvSpPr/>
      </dsp:nvSpPr>
      <dsp:spPr>
        <a:xfrm>
          <a:off x="0" y="2439627"/>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Как только это станет возможным, воспитатели каждой группы должны сообщить детям, что произошло</a:t>
          </a:r>
        </a:p>
      </dsp:txBody>
      <dsp:txXfrm>
        <a:off x="36845" y="2476472"/>
        <a:ext cx="11803600" cy="681087"/>
      </dsp:txXfrm>
    </dsp:sp>
    <dsp:sp modelId="{44CC8F0F-38B7-402F-B5B2-FD18153DA451}">
      <dsp:nvSpPr>
        <dsp:cNvPr id="0" name=""/>
        <dsp:cNvSpPr/>
      </dsp:nvSpPr>
      <dsp:spPr>
        <a:xfrm>
          <a:off x="0" y="3249125"/>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Помочь им показать, что они чувствуют и предложить помощь</a:t>
          </a:r>
        </a:p>
      </dsp:txBody>
      <dsp:txXfrm>
        <a:off x="36845" y="3285970"/>
        <a:ext cx="11803600" cy="681087"/>
      </dsp:txXfrm>
    </dsp:sp>
    <dsp:sp modelId="{163467AE-0D41-4B19-8172-3035815CA89A}">
      <dsp:nvSpPr>
        <dsp:cNvPr id="0" name=""/>
        <dsp:cNvSpPr/>
      </dsp:nvSpPr>
      <dsp:spPr>
        <a:xfrm>
          <a:off x="0" y="4058623"/>
          <a:ext cx="1187729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Снизить эмоциональное напряжение и проявить внимание к тем детям, которые находятся в состоянии острой тревоги</a:t>
          </a:r>
        </a:p>
      </dsp:txBody>
      <dsp:txXfrm>
        <a:off x="36845" y="4095468"/>
        <a:ext cx="11803600"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BC81A-863F-4AB7-9764-22B64480F17F}">
      <dsp:nvSpPr>
        <dsp:cNvPr id="0" name=""/>
        <dsp:cNvSpPr/>
      </dsp:nvSpPr>
      <dsp:spPr>
        <a:xfrm rot="16200000">
          <a:off x="434" y="756"/>
          <a:ext cx="3455144" cy="345514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ru-RU" sz="2100" kern="1200" dirty="0">
              <a:latin typeface="Garamond" panose="02020404030301010803"/>
            </a:rPr>
            <a:t>«Летальность» - готовность рассмотреть смерть как механизм избавления</a:t>
          </a:r>
          <a:endParaRPr lang="ru-RU" sz="2100" kern="1200" dirty="0"/>
        </a:p>
      </dsp:txBody>
      <dsp:txXfrm rot="5400000">
        <a:off x="434" y="864542"/>
        <a:ext cx="2850494" cy="1727572"/>
      </dsp:txXfrm>
    </dsp:sp>
    <dsp:sp modelId="{B1D053D6-7D09-43C7-AD29-8735A410E568}">
      <dsp:nvSpPr>
        <dsp:cNvPr id="0" name=""/>
        <dsp:cNvSpPr/>
      </dsp:nvSpPr>
      <dsp:spPr>
        <a:xfrm rot="5400000">
          <a:off x="4286363" y="756"/>
          <a:ext cx="3455144" cy="345514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ru-RU" sz="2100" b="0" i="0" u="none" strike="noStrike" kern="1200" cap="none" baseline="0" noProof="0" dirty="0"/>
            <a:t>Душевная боль (</a:t>
          </a:r>
          <a:r>
            <a:rPr lang="ru-RU" sz="2100" b="0" i="0" u="none" strike="noStrike" kern="1200" cap="none" baseline="0" noProof="0" dirty="0" err="1"/>
            <a:t>psychache</a:t>
          </a:r>
          <a:r>
            <a:rPr lang="ru-RU" sz="2100" b="0" i="0" u="none" strike="noStrike" kern="1200" cap="none" baseline="0" noProof="0" dirty="0"/>
            <a:t>) - боль от ощущения боли, мета-боль</a:t>
          </a:r>
          <a:endParaRPr lang="ru-RU" sz="2100" b="0" i="0" u="none" strike="noStrike" kern="1200" cap="none" baseline="0" noProof="0" dirty="0">
            <a:solidFill>
              <a:srgbClr val="010000"/>
            </a:solidFill>
            <a:latin typeface="Garamond"/>
          </a:endParaRPr>
        </a:p>
      </dsp:txBody>
      <dsp:txXfrm rot="-5400000">
        <a:off x="4891013" y="864542"/>
        <a:ext cx="2850494" cy="17275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220A8-23E1-4127-9C1F-F3993032F7B3}">
      <dsp:nvSpPr>
        <dsp:cNvPr id="0" name=""/>
        <dsp:cNvSpPr/>
      </dsp:nvSpPr>
      <dsp:spPr>
        <a:xfrm>
          <a:off x="0" y="97647"/>
          <a:ext cx="1187729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Независимо от того, что происходит с суицидентом - работаем с тем, кто обратился за помощью. Акцент - на нём, его самочувствии.</a:t>
          </a:r>
        </a:p>
      </dsp:txBody>
      <dsp:txXfrm>
        <a:off x="42722" y="140369"/>
        <a:ext cx="11791846" cy="789716"/>
      </dsp:txXfrm>
    </dsp:sp>
    <dsp:sp modelId="{671C5F94-C498-4438-B3AA-D88D2EF44735}">
      <dsp:nvSpPr>
        <dsp:cNvPr id="0" name=""/>
        <dsp:cNvSpPr/>
      </dsp:nvSpPr>
      <dsp:spPr>
        <a:xfrm>
          <a:off x="0" y="1036167"/>
          <a:ext cx="1187729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Повышаем самооценку, подчёркиваем значимость и позитивное направление усилий, направленных на помощь суициденту.</a:t>
          </a:r>
        </a:p>
      </dsp:txBody>
      <dsp:txXfrm>
        <a:off x="42722" y="1078889"/>
        <a:ext cx="11791846" cy="789716"/>
      </dsp:txXfrm>
    </dsp:sp>
    <dsp:sp modelId="{13F66868-F463-4F80-A2BB-5D99BA493688}">
      <dsp:nvSpPr>
        <dsp:cNvPr id="0" name=""/>
        <dsp:cNvSpPr/>
      </dsp:nvSpPr>
      <dsp:spPr>
        <a:xfrm>
          <a:off x="0" y="1974687"/>
          <a:ext cx="1187729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Проработка чувства вины.</a:t>
          </a:r>
        </a:p>
      </dsp:txBody>
      <dsp:txXfrm>
        <a:off x="42722" y="2017409"/>
        <a:ext cx="11791846" cy="789716"/>
      </dsp:txXfrm>
    </dsp:sp>
    <dsp:sp modelId="{B12F18EA-8E5B-4D1D-9A08-B5720FA33A18}">
      <dsp:nvSpPr>
        <dsp:cNvPr id="0" name=""/>
        <dsp:cNvSpPr/>
      </dsp:nvSpPr>
      <dsp:spPr>
        <a:xfrm>
          <a:off x="0" y="2913208"/>
          <a:ext cx="1187729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Проработка когнитивных ограничений (мифы о суициде).</a:t>
          </a:r>
        </a:p>
      </dsp:txBody>
      <dsp:txXfrm>
        <a:off x="42722" y="2955930"/>
        <a:ext cx="11791846" cy="789716"/>
      </dsp:txXfrm>
    </dsp:sp>
    <dsp:sp modelId="{3385980E-25FE-48F1-9774-445DA18B3046}">
      <dsp:nvSpPr>
        <dsp:cNvPr id="0" name=""/>
        <dsp:cNvSpPr/>
      </dsp:nvSpPr>
      <dsp:spPr>
        <a:xfrm>
          <a:off x="0" y="3851728"/>
          <a:ext cx="1187729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Совместный поиск, чем ещё (с чьей помощью) можно помочь.</a:t>
          </a:r>
        </a:p>
      </dsp:txBody>
      <dsp:txXfrm>
        <a:off x="42722" y="3894450"/>
        <a:ext cx="11791846" cy="7897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08065-46E3-4345-BFDE-EA87EE777017}">
      <dsp:nvSpPr>
        <dsp:cNvPr id="0" name=""/>
        <dsp:cNvSpPr/>
      </dsp:nvSpPr>
      <dsp:spPr>
        <a:xfrm>
          <a:off x="0" y="2071"/>
          <a:ext cx="1180931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0" strike="noStrike" kern="1200" spc="-1" dirty="0">
              <a:solidFill>
                <a:schemeClr val="bg1"/>
              </a:solidFill>
              <a:latin typeface="Univers"/>
            </a:rPr>
            <a:t>Зав. отделом: </a:t>
          </a:r>
          <a:endParaRPr lang="ru-RU" sz="3200" kern="1200" dirty="0"/>
        </a:p>
      </dsp:txBody>
      <dsp:txXfrm>
        <a:off x="38381" y="40452"/>
        <a:ext cx="11732548" cy="709478"/>
      </dsp:txXfrm>
    </dsp:sp>
    <dsp:sp modelId="{B4A0CD57-F17A-4400-AA2F-4BDD2456F3E0}">
      <dsp:nvSpPr>
        <dsp:cNvPr id="0" name=""/>
        <dsp:cNvSpPr/>
      </dsp:nvSpPr>
      <dsp:spPr>
        <a:xfrm>
          <a:off x="0" y="788312"/>
          <a:ext cx="1180931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4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ru-RU" sz="2500" b="0" strike="noStrike" kern="1200" spc="-1" dirty="0" err="1">
              <a:solidFill>
                <a:srgbClr val="000000"/>
              </a:solidFill>
              <a:latin typeface="Univers"/>
            </a:rPr>
            <a:t>Самойликова</a:t>
          </a:r>
          <a:r>
            <a:rPr lang="ru-RU" sz="2500" b="0" strike="noStrike" kern="1200" spc="-1" dirty="0">
              <a:solidFill>
                <a:srgbClr val="000000"/>
              </a:solidFill>
              <a:latin typeface="Univers"/>
            </a:rPr>
            <a:t> Е.Н., +7-964-318-82 -10 </a:t>
          </a:r>
          <a:endParaRPr lang="ru-RU" sz="2500" kern="1200" dirty="0"/>
        </a:p>
      </dsp:txBody>
      <dsp:txXfrm>
        <a:off x="0" y="788312"/>
        <a:ext cx="11809310" cy="529920"/>
      </dsp:txXfrm>
    </dsp:sp>
    <dsp:sp modelId="{07F3E37C-6B17-426E-86BF-A13DD5BDC688}">
      <dsp:nvSpPr>
        <dsp:cNvPr id="0" name=""/>
        <dsp:cNvSpPr/>
      </dsp:nvSpPr>
      <dsp:spPr>
        <a:xfrm>
          <a:off x="0" y="1318232"/>
          <a:ext cx="1180931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0" strike="noStrike" kern="1200" spc="-1" dirty="0">
              <a:solidFill>
                <a:schemeClr val="bg1"/>
              </a:solidFill>
              <a:latin typeface="Univers"/>
            </a:rPr>
            <a:t>Специалисты-эксперты:</a:t>
          </a:r>
          <a:endParaRPr lang="ru-RU" sz="3200" kern="1200" dirty="0">
            <a:solidFill>
              <a:schemeClr val="bg1"/>
            </a:solidFill>
          </a:endParaRPr>
        </a:p>
      </dsp:txBody>
      <dsp:txXfrm>
        <a:off x="38381" y="1356613"/>
        <a:ext cx="11732548" cy="709478"/>
      </dsp:txXfrm>
    </dsp:sp>
    <dsp:sp modelId="{9ECD7AC7-5D96-4529-8814-FF3E9A12E56E}">
      <dsp:nvSpPr>
        <dsp:cNvPr id="0" name=""/>
        <dsp:cNvSpPr/>
      </dsp:nvSpPr>
      <dsp:spPr>
        <a:xfrm>
          <a:off x="0" y="2104472"/>
          <a:ext cx="1180931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4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ru-RU" sz="2500" b="0" strike="noStrike" kern="1200" spc="-1" dirty="0" err="1">
              <a:solidFill>
                <a:srgbClr val="000000"/>
              </a:solidFill>
              <a:latin typeface="Univers"/>
            </a:rPr>
            <a:t>Савениус</a:t>
          </a:r>
          <a:r>
            <a:rPr lang="ru-RU" sz="2500" b="0" strike="noStrike" kern="1200" spc="-1" dirty="0">
              <a:solidFill>
                <a:srgbClr val="000000"/>
              </a:solidFill>
              <a:latin typeface="Univers"/>
            </a:rPr>
            <a:t> О.В., </a:t>
          </a:r>
          <a:r>
            <a:rPr lang="en-US" sz="2500" b="0" strike="noStrike" kern="1200" spc="-1" dirty="0">
              <a:solidFill>
                <a:srgbClr val="000000"/>
              </a:solidFill>
              <a:latin typeface="Univers"/>
            </a:rPr>
            <a:t>+7</a:t>
          </a:r>
          <a:r>
            <a:rPr lang="ru-RU" sz="2500" b="0" strike="noStrike" kern="1200" spc="-1" dirty="0">
              <a:solidFill>
                <a:srgbClr val="000000"/>
              </a:solidFill>
              <a:latin typeface="Univers"/>
            </a:rPr>
            <a:t>-</a:t>
          </a:r>
          <a:r>
            <a:rPr lang="en-US" sz="2500" b="0" strike="noStrike" kern="1200" spc="-1" dirty="0">
              <a:solidFill>
                <a:srgbClr val="000000"/>
              </a:solidFill>
              <a:latin typeface="Univers"/>
            </a:rPr>
            <a:t>965-817-13-53, razvitie.rk-ors@yandex.ru </a:t>
          </a:r>
          <a:endParaRPr lang="ru-RU" sz="2500" kern="1200" dirty="0"/>
        </a:p>
        <a:p>
          <a:pPr marL="228600" lvl="1" indent="-228600" algn="l" defTabSz="1111250">
            <a:lnSpc>
              <a:spcPct val="90000"/>
            </a:lnSpc>
            <a:spcBef>
              <a:spcPct val="0"/>
            </a:spcBef>
            <a:spcAft>
              <a:spcPct val="20000"/>
            </a:spcAft>
            <a:buChar char="•"/>
          </a:pPr>
          <a:r>
            <a:rPr lang="ru-RU" sz="2500" b="0" strike="noStrike" kern="1200" spc="-1" dirty="0">
              <a:solidFill>
                <a:srgbClr val="000000"/>
              </a:solidFill>
              <a:latin typeface="Univers"/>
            </a:rPr>
            <a:t>Петров П.В., тел: +7-906-208-53-89</a:t>
          </a:r>
          <a:r>
            <a:rPr lang="ru-RU" sz="2500" b="0" strike="noStrike" kern="1200" spc="-1" dirty="0">
              <a:solidFill>
                <a:srgbClr val="000000"/>
              </a:solidFill>
              <a:latin typeface="Meiryo"/>
            </a:rPr>
            <a:t>, petropal@yandex.ru</a:t>
          </a:r>
          <a:endParaRPr lang="ru-RU" sz="2500" kern="1200" dirty="0"/>
        </a:p>
      </dsp:txBody>
      <dsp:txXfrm>
        <a:off x="0" y="2104472"/>
        <a:ext cx="11809310" cy="1126080"/>
      </dsp:txXfrm>
    </dsp:sp>
    <dsp:sp modelId="{3ADF1AA4-09FD-4CF8-9C14-C3AD8F94DF42}">
      <dsp:nvSpPr>
        <dsp:cNvPr id="0" name=""/>
        <dsp:cNvSpPr/>
      </dsp:nvSpPr>
      <dsp:spPr>
        <a:xfrm>
          <a:off x="0" y="3230552"/>
          <a:ext cx="1180931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0" strike="noStrike" kern="1200" spc="-1" dirty="0">
              <a:solidFill>
                <a:schemeClr val="bg1"/>
              </a:solidFill>
              <a:latin typeface="Univers"/>
            </a:rPr>
            <a:t>Психологи детского телефона доверия</a:t>
          </a:r>
          <a:endParaRPr lang="ru-RU" sz="3200" kern="1200" dirty="0">
            <a:solidFill>
              <a:schemeClr val="bg1"/>
            </a:solidFill>
          </a:endParaRPr>
        </a:p>
      </dsp:txBody>
      <dsp:txXfrm>
        <a:off x="38381" y="3268933"/>
        <a:ext cx="11732548" cy="709478"/>
      </dsp:txXfrm>
    </dsp:sp>
    <dsp:sp modelId="{31B05E48-D275-42DE-B433-D7AA0E2E1B62}">
      <dsp:nvSpPr>
        <dsp:cNvPr id="0" name=""/>
        <dsp:cNvSpPr/>
      </dsp:nvSpPr>
      <dsp:spPr>
        <a:xfrm>
          <a:off x="0" y="4016792"/>
          <a:ext cx="1180931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4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ru-RU" sz="2500" kern="1200" dirty="0">
              <a:latin typeface="Univers" panose="020B0503020202020204" pitchFamily="34" charset="0"/>
            </a:rPr>
            <a:t>8-800-2000-122</a:t>
          </a:r>
        </a:p>
        <a:p>
          <a:pPr marL="228600" lvl="1" indent="-228600" algn="l" defTabSz="1111250">
            <a:lnSpc>
              <a:spcPct val="90000"/>
            </a:lnSpc>
            <a:spcBef>
              <a:spcPct val="0"/>
            </a:spcBef>
            <a:spcAft>
              <a:spcPct val="20000"/>
            </a:spcAft>
            <a:buChar char="•"/>
          </a:pPr>
          <a:r>
            <a:rPr lang="ru-RU" sz="2500" kern="1200" dirty="0">
              <a:latin typeface="Univers" panose="020B0503020202020204" pitchFamily="34" charset="0"/>
            </a:rPr>
            <a:t>124</a:t>
          </a:r>
        </a:p>
      </dsp:txBody>
      <dsp:txXfrm>
        <a:off x="0" y="4016792"/>
        <a:ext cx="11809310" cy="877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27EB-3DF7-4302-B312-9607B331D124}">
      <dsp:nvSpPr>
        <dsp:cNvPr id="0" name=""/>
        <dsp:cNvSpPr/>
      </dsp:nvSpPr>
      <dsp:spPr>
        <a:xfrm>
          <a:off x="0" y="249403"/>
          <a:ext cx="10953735" cy="8353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u-RU" sz="2100" kern="1200"/>
            <a:t>Неудовлетворенные потребности в любви и принятии, связанные с </a:t>
          </a:r>
          <a:r>
            <a:rPr lang="ru-RU" sz="2100" kern="1200" dirty="0" err="1"/>
            <a:t>фрустрирацией</a:t>
          </a:r>
          <a:r>
            <a:rPr lang="ru-RU" sz="2100" kern="1200" dirty="0"/>
            <a:t> стремления к поддержке и принадлежности</a:t>
          </a:r>
          <a:endParaRPr lang="en-US" sz="2100" kern="1200" dirty="0"/>
        </a:p>
      </dsp:txBody>
      <dsp:txXfrm>
        <a:off x="40780" y="290183"/>
        <a:ext cx="10872175" cy="753819"/>
      </dsp:txXfrm>
    </dsp:sp>
    <dsp:sp modelId="{2C72C227-F640-4BD2-9D1F-4979F49CA6BB}">
      <dsp:nvSpPr>
        <dsp:cNvPr id="0" name=""/>
        <dsp:cNvSpPr/>
      </dsp:nvSpPr>
      <dsp:spPr>
        <a:xfrm>
          <a:off x="0" y="1145263"/>
          <a:ext cx="10953735" cy="835379"/>
        </a:xfrm>
        <a:prstGeom prst="roundRect">
          <a:avLst/>
        </a:prstGeom>
        <a:gradFill rotWithShape="0">
          <a:gsLst>
            <a:gs pos="0">
              <a:schemeClr val="accent2">
                <a:hueOff val="686585"/>
                <a:satOff val="-12202"/>
                <a:lumOff val="392"/>
                <a:alphaOff val="0"/>
                <a:satMod val="103000"/>
                <a:lumMod val="102000"/>
                <a:tint val="94000"/>
              </a:schemeClr>
            </a:gs>
            <a:gs pos="50000">
              <a:schemeClr val="accent2">
                <a:hueOff val="686585"/>
                <a:satOff val="-12202"/>
                <a:lumOff val="392"/>
                <a:alphaOff val="0"/>
                <a:satMod val="110000"/>
                <a:lumMod val="100000"/>
                <a:shade val="100000"/>
              </a:schemeClr>
            </a:gs>
            <a:gs pos="100000">
              <a:schemeClr val="accent2">
                <a:hueOff val="686585"/>
                <a:satOff val="-12202"/>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Нарушение контроля предсказуемости и организованности, связанные с </a:t>
          </a:r>
          <a:r>
            <a:rPr lang="ru-RU" sz="2100" kern="1200" dirty="0" err="1"/>
            <a:t>фрустрированными</a:t>
          </a:r>
          <a:r>
            <a:rPr lang="ru-RU" sz="2100" kern="1200" dirty="0"/>
            <a:t> потребностями к достижению, автономии, порядку и пониманию.</a:t>
          </a:r>
          <a:endParaRPr lang="en-US" sz="2100" kern="1200" dirty="0"/>
        </a:p>
      </dsp:txBody>
      <dsp:txXfrm>
        <a:off x="40780" y="1186043"/>
        <a:ext cx="10872175" cy="753819"/>
      </dsp:txXfrm>
    </dsp:sp>
    <dsp:sp modelId="{76EA840E-57D7-4D42-B0FC-95BF13DCDCB8}">
      <dsp:nvSpPr>
        <dsp:cNvPr id="0" name=""/>
        <dsp:cNvSpPr/>
      </dsp:nvSpPr>
      <dsp:spPr>
        <a:xfrm>
          <a:off x="0" y="2041123"/>
          <a:ext cx="10953735" cy="835379"/>
        </a:xfrm>
        <a:prstGeom prst="roundRect">
          <a:avLst/>
        </a:prstGeom>
        <a:gradFill rotWithShape="0">
          <a:gsLst>
            <a:gs pos="0">
              <a:schemeClr val="accent2">
                <a:hueOff val="1373170"/>
                <a:satOff val="-24404"/>
                <a:lumOff val="785"/>
                <a:alphaOff val="0"/>
                <a:satMod val="103000"/>
                <a:lumMod val="102000"/>
                <a:tint val="94000"/>
              </a:schemeClr>
            </a:gs>
            <a:gs pos="50000">
              <a:schemeClr val="accent2">
                <a:hueOff val="1373170"/>
                <a:satOff val="-24404"/>
                <a:lumOff val="785"/>
                <a:alphaOff val="0"/>
                <a:satMod val="110000"/>
                <a:lumMod val="100000"/>
                <a:shade val="100000"/>
              </a:schemeClr>
            </a:gs>
            <a:gs pos="100000">
              <a:schemeClr val="accent2">
                <a:hueOff val="1373170"/>
                <a:satOff val="-24404"/>
                <a:lumOff val="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Снижение самооценки (self image) в силу стыда поражения, унижения или позора, связанные с фрустрированными потребностями в принадлежности, защите и избегании стыда.</a:t>
          </a:r>
          <a:endParaRPr lang="en-US" sz="2100" kern="1200"/>
        </a:p>
      </dsp:txBody>
      <dsp:txXfrm>
        <a:off x="40780" y="2081903"/>
        <a:ext cx="10872175" cy="753819"/>
      </dsp:txXfrm>
    </dsp:sp>
    <dsp:sp modelId="{42C137F9-2E87-4EA0-85E4-3EDD9CA746F7}">
      <dsp:nvSpPr>
        <dsp:cNvPr id="0" name=""/>
        <dsp:cNvSpPr/>
      </dsp:nvSpPr>
      <dsp:spPr>
        <a:xfrm>
          <a:off x="0" y="2936984"/>
          <a:ext cx="10953735" cy="835379"/>
        </a:xfrm>
        <a:prstGeom prst="roundRect">
          <a:avLst/>
        </a:prstGeom>
        <a:gradFill rotWithShape="0">
          <a:gsLst>
            <a:gs pos="0">
              <a:schemeClr val="accent2">
                <a:hueOff val="2059755"/>
                <a:satOff val="-36606"/>
                <a:lumOff val="1177"/>
                <a:alphaOff val="0"/>
                <a:satMod val="103000"/>
                <a:lumMod val="102000"/>
                <a:tint val="94000"/>
              </a:schemeClr>
            </a:gs>
            <a:gs pos="50000">
              <a:schemeClr val="accent2">
                <a:hueOff val="2059755"/>
                <a:satOff val="-36606"/>
                <a:lumOff val="1177"/>
                <a:alphaOff val="0"/>
                <a:satMod val="110000"/>
                <a:lumMod val="100000"/>
                <a:shade val="100000"/>
              </a:schemeClr>
            </a:gs>
            <a:gs pos="100000">
              <a:schemeClr val="accent2">
                <a:hueOff val="2059755"/>
                <a:satOff val="-3660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Разрушенные значимые отношения с возникшим вследствие этого горем и чувством потери, связанные с фрустрированными потребностями в принадлежности и заботе о другом.</a:t>
          </a:r>
          <a:endParaRPr lang="en-US" sz="2100" kern="1200"/>
        </a:p>
      </dsp:txBody>
      <dsp:txXfrm>
        <a:off x="40780" y="2977764"/>
        <a:ext cx="10872175" cy="753819"/>
      </dsp:txXfrm>
    </dsp:sp>
    <dsp:sp modelId="{2CC9A419-6FB9-4F65-93DA-B8BCDF3066B9}">
      <dsp:nvSpPr>
        <dsp:cNvPr id="0" name=""/>
        <dsp:cNvSpPr/>
      </dsp:nvSpPr>
      <dsp:spPr>
        <a:xfrm>
          <a:off x="0" y="3832844"/>
          <a:ext cx="10953735" cy="835379"/>
        </a:xfrm>
        <a:prstGeom prst="roundRect">
          <a:avLst/>
        </a:prstGeom>
        <a:gradFill rotWithShape="0">
          <a:gsLst>
            <a:gs pos="0">
              <a:schemeClr val="accent2">
                <a:hueOff val="2746340"/>
                <a:satOff val="-48808"/>
                <a:lumOff val="1569"/>
                <a:alphaOff val="0"/>
                <a:satMod val="103000"/>
                <a:lumMod val="102000"/>
                <a:tint val="94000"/>
              </a:schemeClr>
            </a:gs>
            <a:gs pos="50000">
              <a:schemeClr val="accent2">
                <a:hueOff val="2746340"/>
                <a:satOff val="-48808"/>
                <a:lumOff val="1569"/>
                <a:alphaOff val="0"/>
                <a:satMod val="110000"/>
                <a:lumMod val="100000"/>
                <a:shade val="100000"/>
              </a:schemeClr>
            </a:gs>
            <a:gs pos="100000">
              <a:schemeClr val="accent2">
                <a:hueOff val="2746340"/>
                <a:satOff val="-48808"/>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Чрезмерный гнев, ярость и враждебность, связанные с фрустрированными потребностями в доминировании, агрессии и противодействии.</a:t>
          </a:r>
          <a:endParaRPr lang="en-US" sz="2100" kern="1200"/>
        </a:p>
      </dsp:txBody>
      <dsp:txXfrm>
        <a:off x="40780" y="3873624"/>
        <a:ext cx="10872175"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B497A-250E-40B3-A8A3-A2AE038C4C57}">
      <dsp:nvSpPr>
        <dsp:cNvPr id="0" name=""/>
        <dsp:cNvSpPr/>
      </dsp:nvSpPr>
      <dsp:spPr>
        <a:xfrm>
          <a:off x="847576" y="0"/>
          <a:ext cx="9605870" cy="51333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CA474-D4B3-436A-A1F3-C1E6E472EB0E}">
      <dsp:nvSpPr>
        <dsp:cNvPr id="0" name=""/>
        <dsp:cNvSpPr/>
      </dsp:nvSpPr>
      <dsp:spPr>
        <a:xfrm>
          <a:off x="4966" y="1540003"/>
          <a:ext cx="2171363" cy="2053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ru-RU" sz="2200" kern="1200"/>
            <a:t>Суицидальные мысли</a:t>
          </a:r>
          <a:endParaRPr lang="ru-RU" sz="2200" kern="1200">
            <a:latin typeface="Garamond" panose="02020404030301010803"/>
          </a:endParaRPr>
        </a:p>
      </dsp:txBody>
      <dsp:txXfrm>
        <a:off x="105202" y="1640239"/>
        <a:ext cx="1970891" cy="1852866"/>
      </dsp:txXfrm>
    </dsp:sp>
    <dsp:sp modelId="{03A81A90-25A6-4DCE-85BC-8CA5BB930BCF}">
      <dsp:nvSpPr>
        <dsp:cNvPr id="0" name=""/>
        <dsp:cNvSpPr/>
      </dsp:nvSpPr>
      <dsp:spPr>
        <a:xfrm>
          <a:off x="2284898" y="1540003"/>
          <a:ext cx="2171363" cy="2053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Суицидальные намерения</a:t>
          </a:r>
        </a:p>
      </dsp:txBody>
      <dsp:txXfrm>
        <a:off x="2385134" y="1640239"/>
        <a:ext cx="1970891" cy="1852866"/>
      </dsp:txXfrm>
    </dsp:sp>
    <dsp:sp modelId="{DF2995F3-9278-4ACB-82FC-1E66B58E607C}">
      <dsp:nvSpPr>
        <dsp:cNvPr id="0" name=""/>
        <dsp:cNvSpPr/>
      </dsp:nvSpPr>
      <dsp:spPr>
        <a:xfrm>
          <a:off x="4564830" y="1540003"/>
          <a:ext cx="2171363" cy="2053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Принятое решение</a:t>
          </a:r>
        </a:p>
      </dsp:txBody>
      <dsp:txXfrm>
        <a:off x="4665066" y="1640239"/>
        <a:ext cx="1970891" cy="1852866"/>
      </dsp:txXfrm>
    </dsp:sp>
    <dsp:sp modelId="{FD6A2D0B-0725-499E-B5B6-0C1F23CE6F2E}">
      <dsp:nvSpPr>
        <dsp:cNvPr id="0" name=""/>
        <dsp:cNvSpPr/>
      </dsp:nvSpPr>
      <dsp:spPr>
        <a:xfrm>
          <a:off x="6844762" y="1540003"/>
          <a:ext cx="2171363" cy="2053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Текущий суицид</a:t>
          </a:r>
        </a:p>
      </dsp:txBody>
      <dsp:txXfrm>
        <a:off x="6944998" y="1640239"/>
        <a:ext cx="1970891" cy="1852866"/>
      </dsp:txXfrm>
    </dsp:sp>
    <dsp:sp modelId="{603E6BF6-5DA9-4D35-9629-45A1209991D5}">
      <dsp:nvSpPr>
        <dsp:cNvPr id="0" name=""/>
        <dsp:cNvSpPr/>
      </dsp:nvSpPr>
      <dsp:spPr>
        <a:xfrm>
          <a:off x="9124693" y="1540003"/>
          <a:ext cx="2171363" cy="2053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Состояние после суицидальной попытки</a:t>
          </a:r>
        </a:p>
      </dsp:txBody>
      <dsp:txXfrm>
        <a:off x="9224929" y="1640239"/>
        <a:ext cx="1970891" cy="185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5ED73-5F1C-4FD2-A9CC-5F9B5F75ABC3}">
      <dsp:nvSpPr>
        <dsp:cNvPr id="0" name=""/>
        <dsp:cNvSpPr/>
      </dsp:nvSpPr>
      <dsp:spPr>
        <a:xfrm>
          <a:off x="58" y="113042"/>
          <a:ext cx="5551964"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ru-RU" sz="2300" kern="1200"/>
            <a:t>«Воздействия» социума на подростка:</a:t>
          </a:r>
        </a:p>
      </dsp:txBody>
      <dsp:txXfrm>
        <a:off x="58" y="113042"/>
        <a:ext cx="5551964" cy="662400"/>
      </dsp:txXfrm>
    </dsp:sp>
    <dsp:sp modelId="{494B5AE7-B371-4A1A-8D6A-3A27DAC356B5}">
      <dsp:nvSpPr>
        <dsp:cNvPr id="0" name=""/>
        <dsp:cNvSpPr/>
      </dsp:nvSpPr>
      <dsp:spPr>
        <a:xfrm>
          <a:off x="58" y="775442"/>
          <a:ext cx="5551964" cy="3648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ru-RU" sz="2300" kern="1200"/>
            <a:t>Подростковый период как время между половым созреванием и вступлением в самостоятельную жизнь - характерно для промышленно развитых стран </a:t>
          </a:r>
        </a:p>
        <a:p>
          <a:pPr marL="228600" lvl="1" indent="-228600" algn="l" defTabSz="1022350">
            <a:lnSpc>
              <a:spcPct val="90000"/>
            </a:lnSpc>
            <a:spcBef>
              <a:spcPct val="0"/>
            </a:spcBef>
            <a:spcAft>
              <a:spcPct val="15000"/>
            </a:spcAft>
            <a:buChar char="•"/>
          </a:pPr>
          <a:r>
            <a:rPr lang="ru-RU" sz="2300" kern="1200"/>
            <a:t>Дружеский «пинок» от общества (IX и XI классы) </a:t>
          </a:r>
        </a:p>
        <a:p>
          <a:pPr marL="228600" lvl="1" indent="-228600" algn="l" defTabSz="1022350">
            <a:lnSpc>
              <a:spcPct val="90000"/>
            </a:lnSpc>
            <a:spcBef>
              <a:spcPct val="0"/>
            </a:spcBef>
            <a:spcAft>
              <a:spcPct val="15000"/>
            </a:spcAft>
            <a:buChar char="•"/>
          </a:pPr>
          <a:r>
            <a:rPr lang="ru-RU" sz="2300" kern="1200"/>
            <a:t>Траектория «полёта» - не задана</a:t>
          </a:r>
        </a:p>
      </dsp:txBody>
      <dsp:txXfrm>
        <a:off x="58" y="775442"/>
        <a:ext cx="5551964" cy="3648019"/>
      </dsp:txXfrm>
    </dsp:sp>
    <dsp:sp modelId="{979EF279-3F2C-47CE-A882-D2BEC4282B9B}">
      <dsp:nvSpPr>
        <dsp:cNvPr id="0" name=""/>
        <dsp:cNvSpPr/>
      </dsp:nvSpPr>
      <dsp:spPr>
        <a:xfrm>
          <a:off x="6329297" y="113042"/>
          <a:ext cx="5551964"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ru-RU" sz="2300" kern="1200"/>
            <a:t>«Воздействия» подростка на социум:</a:t>
          </a:r>
        </a:p>
      </dsp:txBody>
      <dsp:txXfrm>
        <a:off x="6329297" y="113042"/>
        <a:ext cx="5551964" cy="662400"/>
      </dsp:txXfrm>
    </dsp:sp>
    <dsp:sp modelId="{97AC5C46-AE15-4AFB-BA06-E72F2A6661D0}">
      <dsp:nvSpPr>
        <dsp:cNvPr id="0" name=""/>
        <dsp:cNvSpPr/>
      </dsp:nvSpPr>
      <dsp:spPr>
        <a:xfrm>
          <a:off x="6329297" y="775442"/>
          <a:ext cx="5551964" cy="3648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ru-RU" sz="2300" kern="1200"/>
            <a:t>Молодёжная субкультура. Её функции - не только «плацдарм» для социализации молодых, но и функция культуротворчества, функция источника развития общества. </a:t>
          </a:r>
        </a:p>
        <a:p>
          <a:pPr marL="228600" lvl="1" indent="-228600" algn="l" defTabSz="1022350">
            <a:lnSpc>
              <a:spcPct val="90000"/>
            </a:lnSpc>
            <a:spcBef>
              <a:spcPct val="0"/>
            </a:spcBef>
            <a:spcAft>
              <a:spcPct val="15000"/>
            </a:spcAft>
            <a:buChar char="•"/>
          </a:pPr>
          <a:r>
            <a:rPr lang="ru-RU" sz="2300" kern="1200"/>
            <a:t>«Новые» способы взаимодействия, нормы, установки - становящиеся «нормальными» (общепринятыми). </a:t>
          </a:r>
        </a:p>
        <a:p>
          <a:pPr marL="228600" lvl="1" indent="-228600" algn="l" defTabSz="1022350">
            <a:lnSpc>
              <a:spcPct val="90000"/>
            </a:lnSpc>
            <a:spcBef>
              <a:spcPct val="0"/>
            </a:spcBef>
            <a:spcAft>
              <a:spcPct val="15000"/>
            </a:spcAft>
            <a:buChar char="•"/>
          </a:pPr>
          <a:r>
            <a:rPr lang="ru-RU" sz="2300" kern="1200"/>
            <a:t>Жизненные циклы отдельных товаров по типу возобновления («ностальгии») </a:t>
          </a:r>
        </a:p>
      </dsp:txBody>
      <dsp:txXfrm>
        <a:off x="6329297" y="775442"/>
        <a:ext cx="5551964" cy="3648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CE295-0A8B-4906-A4FB-B24F5020149B}">
      <dsp:nvSpPr>
        <dsp:cNvPr id="0" name=""/>
        <dsp:cNvSpPr/>
      </dsp:nvSpPr>
      <dsp:spPr>
        <a:xfrm>
          <a:off x="4352926" y="2004134"/>
          <a:ext cx="1928713" cy="917892"/>
        </a:xfrm>
        <a:custGeom>
          <a:avLst/>
          <a:gdLst/>
          <a:ahLst/>
          <a:cxnLst/>
          <a:rect l="0" t="0" r="0" b="0"/>
          <a:pathLst>
            <a:path>
              <a:moveTo>
                <a:pt x="0" y="0"/>
              </a:moveTo>
              <a:lnTo>
                <a:pt x="0" y="625516"/>
              </a:lnTo>
              <a:lnTo>
                <a:pt x="1928713" y="625516"/>
              </a:lnTo>
              <a:lnTo>
                <a:pt x="1928713" y="9178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47D4B-C1A8-4F92-8065-60230AF51B28}">
      <dsp:nvSpPr>
        <dsp:cNvPr id="0" name=""/>
        <dsp:cNvSpPr/>
      </dsp:nvSpPr>
      <dsp:spPr>
        <a:xfrm>
          <a:off x="2424213" y="2004134"/>
          <a:ext cx="1928713" cy="917892"/>
        </a:xfrm>
        <a:custGeom>
          <a:avLst/>
          <a:gdLst/>
          <a:ahLst/>
          <a:cxnLst/>
          <a:rect l="0" t="0" r="0" b="0"/>
          <a:pathLst>
            <a:path>
              <a:moveTo>
                <a:pt x="1928713" y="0"/>
              </a:moveTo>
              <a:lnTo>
                <a:pt x="1928713" y="625516"/>
              </a:lnTo>
              <a:lnTo>
                <a:pt x="0" y="625516"/>
              </a:lnTo>
              <a:lnTo>
                <a:pt x="0" y="9178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E35AC-B7A6-41FB-9FCA-32AB3DC90F8F}">
      <dsp:nvSpPr>
        <dsp:cNvPr id="0" name=""/>
        <dsp:cNvSpPr/>
      </dsp:nvSpPr>
      <dsp:spPr>
        <a:xfrm>
          <a:off x="2774888" y="26"/>
          <a:ext cx="3156076" cy="2004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015F8-457C-4DD7-BDE2-2F174A3413A9}">
      <dsp:nvSpPr>
        <dsp:cNvPr id="0" name=""/>
        <dsp:cNvSpPr/>
      </dsp:nvSpPr>
      <dsp:spPr>
        <a:xfrm>
          <a:off x="3125563" y="333167"/>
          <a:ext cx="3156076" cy="2004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ru-RU" sz="1700" b="1" kern="1200">
              <a:latin typeface="Corbel" panose="020B0503020204020204"/>
            </a:rPr>
            <a:t>Общение</a:t>
          </a:r>
          <a:r>
            <a:rPr lang="ru-RU" sz="1700" b="1" i="0" u="none" strike="noStrike" kern="1200" cap="none" baseline="0" noProof="0">
              <a:solidFill>
                <a:srgbClr val="010000"/>
              </a:solidFill>
              <a:latin typeface="Corbel"/>
            </a:rPr>
            <a:t> в</a:t>
          </a:r>
          <a:r>
            <a:rPr lang="ru-RU" sz="1700" b="1" i="0" u="none" strike="noStrike" kern="1200" cap="none" baseline="0" noProof="0">
              <a:latin typeface="Corbel"/>
            </a:rPr>
            <a:t> ходе социально-значимой деятельности</a:t>
          </a:r>
          <a:endParaRPr lang="ru-RU" sz="1700" b="1" i="0" u="none" strike="noStrike" kern="1200" cap="none" baseline="0" noProof="0">
            <a:solidFill>
              <a:srgbClr val="010000"/>
            </a:solidFill>
            <a:latin typeface="Corbel"/>
          </a:endParaRPr>
        </a:p>
      </dsp:txBody>
      <dsp:txXfrm>
        <a:off x="3184261" y="391865"/>
        <a:ext cx="3038680" cy="1886712"/>
      </dsp:txXfrm>
    </dsp:sp>
    <dsp:sp modelId="{C8313F11-0658-4015-B056-D567F223F9D6}">
      <dsp:nvSpPr>
        <dsp:cNvPr id="0" name=""/>
        <dsp:cNvSpPr/>
      </dsp:nvSpPr>
      <dsp:spPr>
        <a:xfrm>
          <a:off x="846175" y="2922026"/>
          <a:ext cx="3156076" cy="2004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7C587-836B-4909-886A-C10E54DABF32}">
      <dsp:nvSpPr>
        <dsp:cNvPr id="0" name=""/>
        <dsp:cNvSpPr/>
      </dsp:nvSpPr>
      <dsp:spPr>
        <a:xfrm>
          <a:off x="1196850" y="3255168"/>
          <a:ext cx="3156076" cy="2004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ru-RU" sz="1700" kern="1200">
              <a:latin typeface="Corbel" panose="020B0503020204020204"/>
            </a:rPr>
            <a:t>Межличностное общение (аморфное</a:t>
          </a:r>
          <a:r>
            <a:rPr lang="ru-RU" sz="1700" kern="1200"/>
            <a:t> </a:t>
          </a:r>
          <a:r>
            <a:rPr lang="ru-RU" sz="1700" kern="1200">
              <a:latin typeface="Corbel" panose="020B0503020204020204"/>
            </a:rPr>
            <a:t>общение</a:t>
          </a:r>
          <a:r>
            <a:rPr lang="ru-RU" sz="1700" kern="1200"/>
            <a:t>,</a:t>
          </a:r>
          <a:r>
            <a:rPr lang="ru-RU" sz="1700" kern="1200">
              <a:latin typeface="Corbel" panose="020B0503020204020204"/>
            </a:rPr>
            <a:t> </a:t>
          </a:r>
          <a:r>
            <a:rPr lang="ru-RU" sz="1700" kern="1200"/>
            <a:t>неофициальность, спонтанность, неорганизованность, нерегулируемость, нерегламентируемость</a:t>
          </a:r>
          <a:r>
            <a:rPr lang="ru-RU" sz="1700" kern="1200">
              <a:latin typeface="Corbel" panose="020B0503020204020204"/>
            </a:rPr>
            <a:t>)</a:t>
          </a:r>
          <a:endParaRPr lang="ru-RU" sz="1700" kern="1200"/>
        </a:p>
      </dsp:txBody>
      <dsp:txXfrm>
        <a:off x="1255548" y="3313866"/>
        <a:ext cx="3038680" cy="1886712"/>
      </dsp:txXfrm>
    </dsp:sp>
    <dsp:sp modelId="{5906308D-22C0-4C49-B7C2-0DCEDFC1BC40}">
      <dsp:nvSpPr>
        <dsp:cNvPr id="0" name=""/>
        <dsp:cNvSpPr/>
      </dsp:nvSpPr>
      <dsp:spPr>
        <a:xfrm>
          <a:off x="4703602" y="2922026"/>
          <a:ext cx="3156076" cy="2004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82B1B-3F6A-4546-BB75-AAE6334983D9}">
      <dsp:nvSpPr>
        <dsp:cNvPr id="0" name=""/>
        <dsp:cNvSpPr/>
      </dsp:nvSpPr>
      <dsp:spPr>
        <a:xfrm>
          <a:off x="5054277" y="3255168"/>
          <a:ext cx="3156076" cy="2004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ru-RU" sz="1700" kern="1200">
              <a:latin typeface="Corbel" panose="020B0503020204020204"/>
            </a:rPr>
            <a:t>Социально-значимая деятельность (раскрытие качеств через активность, признаваемую обществом)</a:t>
          </a:r>
          <a:endParaRPr lang="ru-RU" sz="1700" kern="1200"/>
        </a:p>
      </dsp:txBody>
      <dsp:txXfrm>
        <a:off x="5112975" y="3313866"/>
        <a:ext cx="3038680" cy="1886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3E6F-CCEB-4D25-AA34-298D9B47EEEB}">
      <dsp:nvSpPr>
        <dsp:cNvPr id="0" name=""/>
        <dsp:cNvSpPr/>
      </dsp:nvSpPr>
      <dsp:spPr>
        <a:xfrm>
          <a:off x="4557832" y="2225782"/>
          <a:ext cx="2141654" cy="1019232"/>
        </a:xfrm>
        <a:custGeom>
          <a:avLst/>
          <a:gdLst/>
          <a:ahLst/>
          <a:cxnLst/>
          <a:rect l="0" t="0" r="0" b="0"/>
          <a:pathLst>
            <a:path>
              <a:moveTo>
                <a:pt x="0" y="0"/>
              </a:moveTo>
              <a:lnTo>
                <a:pt x="0" y="694577"/>
              </a:lnTo>
              <a:lnTo>
                <a:pt x="2141654" y="694577"/>
              </a:lnTo>
              <a:lnTo>
                <a:pt x="2141654" y="101923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6CBB2C-A9FB-4E92-BCAC-9683882B6B1B}">
      <dsp:nvSpPr>
        <dsp:cNvPr id="0" name=""/>
        <dsp:cNvSpPr/>
      </dsp:nvSpPr>
      <dsp:spPr>
        <a:xfrm>
          <a:off x="2416177" y="2225782"/>
          <a:ext cx="2141654" cy="1019232"/>
        </a:xfrm>
        <a:custGeom>
          <a:avLst/>
          <a:gdLst/>
          <a:ahLst/>
          <a:cxnLst/>
          <a:rect l="0" t="0" r="0" b="0"/>
          <a:pathLst>
            <a:path>
              <a:moveTo>
                <a:pt x="2141654" y="0"/>
              </a:moveTo>
              <a:lnTo>
                <a:pt x="2141654" y="694577"/>
              </a:lnTo>
              <a:lnTo>
                <a:pt x="0" y="694577"/>
              </a:lnTo>
              <a:lnTo>
                <a:pt x="0" y="101923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2E2E4C-A99A-4AF1-A22C-F6147859D0AF}">
      <dsp:nvSpPr>
        <dsp:cNvPr id="0" name=""/>
        <dsp:cNvSpPr/>
      </dsp:nvSpPr>
      <dsp:spPr>
        <a:xfrm>
          <a:off x="2805569" y="409"/>
          <a:ext cx="3504525" cy="22253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068D1D-1A1C-4253-B4EE-29F2BB0FB7DA}">
      <dsp:nvSpPr>
        <dsp:cNvPr id="0" name=""/>
        <dsp:cNvSpPr/>
      </dsp:nvSpPr>
      <dsp:spPr>
        <a:xfrm>
          <a:off x="3194961" y="370331"/>
          <a:ext cx="3504525" cy="22253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b="1" kern="1200"/>
            <a:t>Направленность личности</a:t>
          </a:r>
          <a:r>
            <a:rPr lang="ru-RU" sz="1500" kern="1200"/>
            <a:t> - иерархическая система внутренних побудителей</a:t>
          </a:r>
        </a:p>
      </dsp:txBody>
      <dsp:txXfrm>
        <a:off x="3260140" y="435510"/>
        <a:ext cx="3374167" cy="2095015"/>
      </dsp:txXfrm>
    </dsp:sp>
    <dsp:sp modelId="{D5D349A0-523D-4DA2-98C3-B67461907BD3}">
      <dsp:nvSpPr>
        <dsp:cNvPr id="0" name=""/>
        <dsp:cNvSpPr/>
      </dsp:nvSpPr>
      <dsp:spPr>
        <a:xfrm>
          <a:off x="663915" y="3245015"/>
          <a:ext cx="3504525" cy="2225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C85174-C775-41BE-BE48-40BA08759253}">
      <dsp:nvSpPr>
        <dsp:cNvPr id="0" name=""/>
        <dsp:cNvSpPr/>
      </dsp:nvSpPr>
      <dsp:spPr>
        <a:xfrm>
          <a:off x="1053306" y="3614937"/>
          <a:ext cx="3504525" cy="2225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b="1" kern="1200" dirty="0"/>
            <a:t>Идентичность </a:t>
          </a:r>
          <a:r>
            <a:rPr lang="ru-RU" sz="1500" kern="1200" dirty="0"/>
            <a:t>- накопленная уверенность в том, что </a:t>
          </a:r>
          <a:r>
            <a:rPr lang="ru-RU" sz="1500" kern="1200" dirty="0">
              <a:latin typeface="Corbel" panose="020B0503020204020204"/>
            </a:rPr>
            <a:t>внутренняя тождественность</a:t>
          </a:r>
          <a:r>
            <a:rPr lang="ru-RU" sz="1500" kern="1200" dirty="0"/>
            <a:t> </a:t>
          </a:r>
          <a:r>
            <a:rPr lang="ru-RU" sz="1500" kern="1200" dirty="0">
              <a:latin typeface="Corbel" panose="020B0503020204020204"/>
            </a:rPr>
            <a:t>и непрерывность</a:t>
          </a:r>
          <a:r>
            <a:rPr lang="ru-RU" sz="1500" kern="1200" dirty="0"/>
            <a:t>, подготовленная прошлым индивидуума, сочетается с тождественностью и непрерывностью значения индивидуума для других, выявляемого в реальной перспективе «карьеры». (Э. Эриксон)</a:t>
          </a:r>
        </a:p>
      </dsp:txBody>
      <dsp:txXfrm>
        <a:off x="1118485" y="3680116"/>
        <a:ext cx="3374167" cy="2095015"/>
      </dsp:txXfrm>
    </dsp:sp>
    <dsp:sp modelId="{6106E41C-E133-4EFF-BB0F-0FDE156B0AE9}">
      <dsp:nvSpPr>
        <dsp:cNvPr id="0" name=""/>
        <dsp:cNvSpPr/>
      </dsp:nvSpPr>
      <dsp:spPr>
        <a:xfrm>
          <a:off x="4947223" y="3245015"/>
          <a:ext cx="3504525" cy="2225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25A5ED-8615-44F1-B9E7-08748CD388E8}">
      <dsp:nvSpPr>
        <dsp:cNvPr id="0" name=""/>
        <dsp:cNvSpPr/>
      </dsp:nvSpPr>
      <dsp:spPr>
        <a:xfrm>
          <a:off x="5336615" y="3614937"/>
          <a:ext cx="3504525" cy="2225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a:t>Мировоззрение </a:t>
          </a:r>
          <a:r>
            <a:rPr lang="ru-RU" sz="1500" kern="1200"/>
            <a:t>- свои собственные взгляды в области науки, общественной жизни, политики и морали (Л.И. Божович)</a:t>
          </a:r>
        </a:p>
      </dsp:txBody>
      <dsp:txXfrm>
        <a:off x="5401794" y="3680116"/>
        <a:ext cx="3374167" cy="2095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A0D23-5C25-4BAE-B092-1EAF40038940}">
      <dsp:nvSpPr>
        <dsp:cNvPr id="0" name=""/>
        <dsp:cNvSpPr/>
      </dsp:nvSpPr>
      <dsp:spPr>
        <a:xfrm rot="5400000">
          <a:off x="-158831" y="158997"/>
          <a:ext cx="1058873" cy="741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rtl="0">
            <a:lnSpc>
              <a:spcPct val="90000"/>
            </a:lnSpc>
            <a:spcBef>
              <a:spcPct val="0"/>
            </a:spcBef>
            <a:spcAft>
              <a:spcPct val="35000"/>
            </a:spcAft>
            <a:buNone/>
          </a:pPr>
          <a:endParaRPr lang="ru-RU" sz="2200" kern="1200" dirty="0">
            <a:latin typeface="Garamond" panose="02020404030301010803"/>
          </a:endParaRPr>
        </a:p>
      </dsp:txBody>
      <dsp:txXfrm rot="-5400000">
        <a:off x="1" y="370772"/>
        <a:ext cx="741211" cy="317662"/>
      </dsp:txXfrm>
    </dsp:sp>
    <dsp:sp modelId="{B85FF000-D1D7-41E6-B7CE-CBF6396A6A54}">
      <dsp:nvSpPr>
        <dsp:cNvPr id="0" name=""/>
        <dsp:cNvSpPr/>
      </dsp:nvSpPr>
      <dsp:spPr>
        <a:xfrm rot="5400000">
          <a:off x="5964515" y="-5223137"/>
          <a:ext cx="688268" cy="11134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Причины аутоагрессии могут быть малозначимыми, неважными - с точки зрения обычного взрослого человека</a:t>
          </a:r>
          <a:endParaRPr lang="en-US" sz="2100" kern="1200" dirty="0"/>
        </a:p>
      </dsp:txBody>
      <dsp:txXfrm rot="-5400000">
        <a:off x="741212" y="33764"/>
        <a:ext cx="11101277" cy="621072"/>
      </dsp:txXfrm>
    </dsp:sp>
    <dsp:sp modelId="{AF329616-1C00-4CB8-99D8-59E6729793F6}">
      <dsp:nvSpPr>
        <dsp:cNvPr id="0" name=""/>
        <dsp:cNvSpPr/>
      </dsp:nvSpPr>
      <dsp:spPr>
        <a:xfrm rot="5400000">
          <a:off x="-158831" y="1100299"/>
          <a:ext cx="1058873" cy="741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rtl="0">
            <a:lnSpc>
              <a:spcPct val="90000"/>
            </a:lnSpc>
            <a:spcBef>
              <a:spcPct val="0"/>
            </a:spcBef>
            <a:spcAft>
              <a:spcPct val="35000"/>
            </a:spcAft>
            <a:buNone/>
          </a:pPr>
          <a:endParaRPr lang="ru-RU" sz="2200" kern="1200" dirty="0">
            <a:latin typeface="Garamond" panose="02020404030301010803"/>
          </a:endParaRPr>
        </a:p>
      </dsp:txBody>
      <dsp:txXfrm rot="-5400000">
        <a:off x="1" y="1312074"/>
        <a:ext cx="741211" cy="317662"/>
      </dsp:txXfrm>
    </dsp:sp>
    <dsp:sp modelId="{FEADFEEC-7EA2-4894-951F-5A120061F60C}">
      <dsp:nvSpPr>
        <dsp:cNvPr id="0" name=""/>
        <dsp:cNvSpPr/>
      </dsp:nvSpPr>
      <dsp:spPr>
        <a:xfrm rot="5400000">
          <a:off x="5964515" y="-4281835"/>
          <a:ext cx="688268" cy="11134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Часто неспособны адекватно оценить риск тех или иных действий, поэтому любое </a:t>
          </a:r>
          <a:r>
            <a:rPr lang="ru-RU" sz="2100" kern="1200" dirty="0" err="1"/>
            <a:t>аутоагрессивное</a:t>
          </a:r>
          <a:r>
            <a:rPr lang="ru-RU" sz="2100" kern="1200" dirty="0"/>
            <a:t> поведение может стать летальным</a:t>
          </a:r>
          <a:endParaRPr lang="en-US" sz="2100" kern="1200" dirty="0"/>
        </a:p>
      </dsp:txBody>
      <dsp:txXfrm rot="-5400000">
        <a:off x="741212" y="975066"/>
        <a:ext cx="11101277" cy="621072"/>
      </dsp:txXfrm>
    </dsp:sp>
    <dsp:sp modelId="{2B82BB8A-E681-432A-A8A1-764B9BCF5797}">
      <dsp:nvSpPr>
        <dsp:cNvPr id="0" name=""/>
        <dsp:cNvSpPr/>
      </dsp:nvSpPr>
      <dsp:spPr>
        <a:xfrm rot="5400000">
          <a:off x="-158831" y="2041600"/>
          <a:ext cx="1058873" cy="741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rtl="0">
            <a:lnSpc>
              <a:spcPct val="90000"/>
            </a:lnSpc>
            <a:spcBef>
              <a:spcPct val="0"/>
            </a:spcBef>
            <a:spcAft>
              <a:spcPct val="35000"/>
            </a:spcAft>
            <a:buNone/>
          </a:pPr>
          <a:endParaRPr lang="ru-RU" sz="2200" kern="1200" dirty="0">
            <a:latin typeface="Garamond" panose="02020404030301010803"/>
          </a:endParaRPr>
        </a:p>
      </dsp:txBody>
      <dsp:txXfrm rot="-5400000">
        <a:off x="1" y="2253375"/>
        <a:ext cx="741211" cy="317662"/>
      </dsp:txXfrm>
    </dsp:sp>
    <dsp:sp modelId="{B3AB5324-DEA5-4DCC-AA44-8E2731BE5BDA}">
      <dsp:nvSpPr>
        <dsp:cNvPr id="0" name=""/>
        <dsp:cNvSpPr/>
      </dsp:nvSpPr>
      <dsp:spPr>
        <a:xfrm rot="5400000">
          <a:off x="5964515" y="-3340534"/>
          <a:ext cx="688268" cy="11134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Часто сочетается с другими формами отклоняющегося поведения (прогулы, алкоголь, наркотики, самовольные уходы</a:t>
          </a:r>
          <a:endParaRPr lang="en-US" sz="2100" kern="1200" dirty="0"/>
        </a:p>
      </dsp:txBody>
      <dsp:txXfrm rot="-5400000">
        <a:off x="741212" y="1916367"/>
        <a:ext cx="11101277" cy="621072"/>
      </dsp:txXfrm>
    </dsp:sp>
    <dsp:sp modelId="{24A2B0FD-45F9-468E-A7D0-4AB1E5461B0B}">
      <dsp:nvSpPr>
        <dsp:cNvPr id="0" name=""/>
        <dsp:cNvSpPr/>
      </dsp:nvSpPr>
      <dsp:spPr>
        <a:xfrm rot="5400000">
          <a:off x="-158831" y="2982902"/>
          <a:ext cx="1058873" cy="741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rtl="0">
            <a:lnSpc>
              <a:spcPct val="90000"/>
            </a:lnSpc>
            <a:spcBef>
              <a:spcPct val="0"/>
            </a:spcBef>
            <a:spcAft>
              <a:spcPct val="35000"/>
            </a:spcAft>
            <a:buNone/>
          </a:pPr>
          <a:endParaRPr lang="ru-RU" sz="2200" kern="1200" dirty="0">
            <a:latin typeface="Garamond" panose="02020404030301010803"/>
          </a:endParaRPr>
        </a:p>
      </dsp:txBody>
      <dsp:txXfrm rot="-5400000">
        <a:off x="1" y="3194677"/>
        <a:ext cx="741211" cy="317662"/>
      </dsp:txXfrm>
    </dsp:sp>
    <dsp:sp modelId="{8E8435D8-38C8-48D6-8958-A4090D7741CC}">
      <dsp:nvSpPr>
        <dsp:cNvPr id="0" name=""/>
        <dsp:cNvSpPr/>
      </dsp:nvSpPr>
      <dsp:spPr>
        <a:xfrm rot="5400000">
          <a:off x="5964515" y="-2399232"/>
          <a:ext cx="688268" cy="11134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Значимость молодёжных субкультур, в том числе и тех, которые романтизируют, идеализируют смерть</a:t>
          </a:r>
          <a:endParaRPr lang="en-US" sz="2100" kern="1200" dirty="0"/>
        </a:p>
      </dsp:txBody>
      <dsp:txXfrm rot="-5400000">
        <a:off x="741212" y="2857669"/>
        <a:ext cx="11101277" cy="621072"/>
      </dsp:txXfrm>
    </dsp:sp>
    <dsp:sp modelId="{DFF9A06A-94E2-423A-8186-A79EC99909FB}">
      <dsp:nvSpPr>
        <dsp:cNvPr id="0" name=""/>
        <dsp:cNvSpPr/>
      </dsp:nvSpPr>
      <dsp:spPr>
        <a:xfrm rot="5400000">
          <a:off x="-158831" y="3924203"/>
          <a:ext cx="1058873" cy="741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rtl="0">
            <a:lnSpc>
              <a:spcPct val="90000"/>
            </a:lnSpc>
            <a:spcBef>
              <a:spcPct val="0"/>
            </a:spcBef>
            <a:spcAft>
              <a:spcPct val="35000"/>
            </a:spcAft>
            <a:buNone/>
          </a:pPr>
          <a:endParaRPr lang="ru-RU" sz="2200" kern="1200" dirty="0">
            <a:latin typeface="Garamond" panose="02020404030301010803"/>
          </a:endParaRPr>
        </a:p>
      </dsp:txBody>
      <dsp:txXfrm rot="-5400000">
        <a:off x="1" y="4135978"/>
        <a:ext cx="741211" cy="317662"/>
      </dsp:txXfrm>
    </dsp:sp>
    <dsp:sp modelId="{AED04C69-9CB7-4119-9A5D-8F1EF73252D0}">
      <dsp:nvSpPr>
        <dsp:cNvPr id="0" name=""/>
        <dsp:cNvSpPr/>
      </dsp:nvSpPr>
      <dsp:spPr>
        <a:xfrm rot="5400000">
          <a:off x="5964515" y="-1457931"/>
          <a:ext cx="688268" cy="11134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Высокая вероятность совершения суицида под действием сильных эмоций</a:t>
          </a:r>
        </a:p>
      </dsp:txBody>
      <dsp:txXfrm rot="-5400000">
        <a:off x="741212" y="3798970"/>
        <a:ext cx="11101277" cy="6210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92E90-E1A4-4557-9418-6CC11C11BD2D}">
      <dsp:nvSpPr>
        <dsp:cNvPr id="0" name=""/>
        <dsp:cNvSpPr/>
      </dsp:nvSpPr>
      <dsp:spPr>
        <a:xfrm rot="5400000">
          <a:off x="-93894" y="95683"/>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rot="-5400000">
        <a:off x="2" y="220876"/>
        <a:ext cx="438175" cy="187790"/>
      </dsp:txXfrm>
    </dsp:sp>
    <dsp:sp modelId="{6AA9C4A6-14F9-4B0D-9CAE-8F352CE1DF6A}">
      <dsp:nvSpPr>
        <dsp:cNvPr id="0" name=""/>
        <dsp:cNvSpPr/>
      </dsp:nvSpPr>
      <dsp:spPr>
        <a:xfrm rot="5400000">
          <a:off x="5990298" y="-5550334"/>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Нестабильность настроения с многократной его сменой в течение нескольких недель, дней, а иногда даже часов</a:t>
          </a:r>
        </a:p>
      </dsp:txBody>
      <dsp:txXfrm rot="-5400000">
        <a:off x="438176" y="21650"/>
        <a:ext cx="11491260" cy="367153"/>
      </dsp:txXfrm>
    </dsp:sp>
    <dsp:sp modelId="{B478F1B2-BECF-4E16-800E-BD1B7F015D27}">
      <dsp:nvSpPr>
        <dsp:cNvPr id="0" name=""/>
        <dsp:cNvSpPr/>
      </dsp:nvSpPr>
      <dsp:spPr>
        <a:xfrm rot="5400000">
          <a:off x="-93894" y="656061"/>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781254"/>
        <a:ext cx="438175" cy="187790"/>
      </dsp:txXfrm>
    </dsp:sp>
    <dsp:sp modelId="{7291CA59-55C8-4A3A-A2F5-930A840B1F29}">
      <dsp:nvSpPr>
        <dsp:cNvPr id="0" name=""/>
        <dsp:cNvSpPr/>
      </dsp:nvSpPr>
      <dsp:spPr>
        <a:xfrm rot="5400000">
          <a:off x="5990298" y="-4989955"/>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Частая представленность, а иногда и сосуществование таких неоднородных проявлений, как апатия, безразличие, грубость, раздражительность, выраженная тревога, расстройства пищевого поведения;</a:t>
          </a:r>
        </a:p>
      </dsp:txBody>
      <dsp:txXfrm rot="-5400000">
        <a:off x="438176" y="582029"/>
        <a:ext cx="11491260" cy="367153"/>
      </dsp:txXfrm>
    </dsp:sp>
    <dsp:sp modelId="{144EA02B-B0C5-413B-99D6-B4627FBA5757}">
      <dsp:nvSpPr>
        <dsp:cNvPr id="0" name=""/>
        <dsp:cNvSpPr/>
      </dsp:nvSpPr>
      <dsp:spPr>
        <a:xfrm rot="5400000">
          <a:off x="-93894" y="1216439"/>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1341632"/>
        <a:ext cx="438175" cy="187790"/>
      </dsp:txXfrm>
    </dsp:sp>
    <dsp:sp modelId="{8F8A9A55-C29E-46B4-9EBC-ABAD38DFF3B2}">
      <dsp:nvSpPr>
        <dsp:cNvPr id="0" name=""/>
        <dsp:cNvSpPr/>
      </dsp:nvSpPr>
      <dsp:spPr>
        <a:xfrm rot="5400000">
          <a:off x="5990298" y="-4429577"/>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Частая представленность выраженных диссоциативных (истерических) проявлений</a:t>
          </a:r>
        </a:p>
      </dsp:txBody>
      <dsp:txXfrm rot="-5400000">
        <a:off x="438176" y="1142407"/>
        <a:ext cx="11491260" cy="367153"/>
      </dsp:txXfrm>
    </dsp:sp>
    <dsp:sp modelId="{0D7B3FE8-10B0-4F8D-BBCD-9C275017A4D5}">
      <dsp:nvSpPr>
        <dsp:cNvPr id="0" name=""/>
        <dsp:cNvSpPr/>
      </dsp:nvSpPr>
      <dsp:spPr>
        <a:xfrm rot="5400000">
          <a:off x="-93894" y="1776817"/>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1902010"/>
        <a:ext cx="438175" cy="187790"/>
      </dsp:txXfrm>
    </dsp:sp>
    <dsp:sp modelId="{C871F744-FE01-4CB1-A5AC-28EC5184DDDB}">
      <dsp:nvSpPr>
        <dsp:cNvPr id="0" name=""/>
        <dsp:cNvSpPr/>
      </dsp:nvSpPr>
      <dsp:spPr>
        <a:xfrm rot="5400000">
          <a:off x="5990298" y="-3869199"/>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a:t>Маскированность</a:t>
          </a:r>
          <a:r>
            <a:rPr lang="ru-RU" sz="1200" kern="1200" dirty="0"/>
            <a:t> депрессии ее различными эквивалентами (астения, нарушения поведения, злоупотребление ПАВ, интеллектуальная несостоятельность, что часто проявляется школьной дезадаптацией, конфликтами с семьей и привычным окружением)</a:t>
          </a:r>
        </a:p>
      </dsp:txBody>
      <dsp:txXfrm rot="-5400000">
        <a:off x="438176" y="1702785"/>
        <a:ext cx="11491260" cy="367153"/>
      </dsp:txXfrm>
    </dsp:sp>
    <dsp:sp modelId="{5ADBAB8B-CACB-4789-B9C1-1AAD7D9A0186}">
      <dsp:nvSpPr>
        <dsp:cNvPr id="0" name=""/>
        <dsp:cNvSpPr/>
      </dsp:nvSpPr>
      <dsp:spPr>
        <a:xfrm rot="5400000">
          <a:off x="-93894" y="2337196"/>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2462389"/>
        <a:ext cx="438175" cy="187790"/>
      </dsp:txXfrm>
    </dsp:sp>
    <dsp:sp modelId="{38A7E615-6A17-439B-B5A8-6CFD5DCB1909}">
      <dsp:nvSpPr>
        <dsp:cNvPr id="0" name=""/>
        <dsp:cNvSpPr/>
      </dsp:nvSpPr>
      <dsp:spPr>
        <a:xfrm rot="5400000">
          <a:off x="5990298" y="-3308821"/>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Переживания несовершенства и несостоятельности собственной личности, несоответствия внешности современным стандартам красоты</a:t>
          </a:r>
        </a:p>
      </dsp:txBody>
      <dsp:txXfrm rot="-5400000">
        <a:off x="438176" y="2263163"/>
        <a:ext cx="11491260" cy="367153"/>
      </dsp:txXfrm>
    </dsp:sp>
    <dsp:sp modelId="{99F322F6-6AB0-4543-8FED-C2CAC91B8ED3}">
      <dsp:nvSpPr>
        <dsp:cNvPr id="0" name=""/>
        <dsp:cNvSpPr/>
      </dsp:nvSpPr>
      <dsp:spPr>
        <a:xfrm rot="5400000">
          <a:off x="-93894" y="2897574"/>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3022767"/>
        <a:ext cx="438175" cy="187790"/>
      </dsp:txXfrm>
    </dsp:sp>
    <dsp:sp modelId="{9381DF63-8B10-4477-A2EF-35F9D3AFB489}">
      <dsp:nvSpPr>
        <dsp:cNvPr id="0" name=""/>
        <dsp:cNvSpPr/>
      </dsp:nvSpPr>
      <dsp:spPr>
        <a:xfrm rot="5400000">
          <a:off x="5990298" y="-2748442"/>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Переживание проблем со своей половой идентичностью, сексуальностью</a:t>
          </a:r>
        </a:p>
      </dsp:txBody>
      <dsp:txXfrm rot="-5400000">
        <a:off x="438176" y="2823542"/>
        <a:ext cx="11491260" cy="367153"/>
      </dsp:txXfrm>
    </dsp:sp>
    <dsp:sp modelId="{BF5E8214-8F2B-4D7B-A2C7-EABBE0E9865C}">
      <dsp:nvSpPr>
        <dsp:cNvPr id="0" name=""/>
        <dsp:cNvSpPr/>
      </dsp:nvSpPr>
      <dsp:spPr>
        <a:xfrm rot="5400000">
          <a:off x="-93894" y="3457952"/>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3583145"/>
        <a:ext cx="438175" cy="187790"/>
      </dsp:txXfrm>
    </dsp:sp>
    <dsp:sp modelId="{7F0EEAFB-7592-452F-9759-9F7ED338AE39}">
      <dsp:nvSpPr>
        <dsp:cNvPr id="0" name=""/>
        <dsp:cNvSpPr/>
      </dsp:nvSpPr>
      <dsp:spPr>
        <a:xfrm rot="5400000">
          <a:off x="5990298" y="-2188064"/>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Формирование особого депрессивного философского мировоззрения, включающего переживания бессмысленности жизни</a:t>
          </a:r>
        </a:p>
      </dsp:txBody>
      <dsp:txXfrm rot="-5400000">
        <a:off x="438176" y="3383920"/>
        <a:ext cx="11491260" cy="367153"/>
      </dsp:txXfrm>
    </dsp:sp>
    <dsp:sp modelId="{8CB106DA-AAF5-4508-9436-F72C5AB680B4}">
      <dsp:nvSpPr>
        <dsp:cNvPr id="0" name=""/>
        <dsp:cNvSpPr/>
      </dsp:nvSpPr>
      <dsp:spPr>
        <a:xfrm rot="5400000">
          <a:off x="-93894" y="4018330"/>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4143523"/>
        <a:ext cx="438175" cy="187790"/>
      </dsp:txXfrm>
    </dsp:sp>
    <dsp:sp modelId="{C292BC0F-7938-4BAD-BA27-93E286AC1946}">
      <dsp:nvSpPr>
        <dsp:cNvPr id="0" name=""/>
        <dsp:cNvSpPr/>
      </dsp:nvSpPr>
      <dsp:spPr>
        <a:xfrm rot="5400000">
          <a:off x="5990298" y="-1627686"/>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a:t>Аутодеструктивные</a:t>
          </a:r>
          <a:r>
            <a:rPr lang="ru-RU" sz="1200" kern="1200" dirty="0"/>
            <a:t> тенденции вплоть до попыток самоубийства</a:t>
          </a:r>
        </a:p>
      </dsp:txBody>
      <dsp:txXfrm rot="-5400000">
        <a:off x="438176" y="3944298"/>
        <a:ext cx="11491260" cy="367153"/>
      </dsp:txXfrm>
    </dsp:sp>
    <dsp:sp modelId="{7CAE0FB1-5028-4FB2-8200-46ED1C805F2F}">
      <dsp:nvSpPr>
        <dsp:cNvPr id="0" name=""/>
        <dsp:cNvSpPr/>
      </dsp:nvSpPr>
      <dsp:spPr>
        <a:xfrm rot="5400000">
          <a:off x="-93894" y="4578709"/>
          <a:ext cx="625965" cy="4381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rot="-5400000">
        <a:off x="2" y="4703902"/>
        <a:ext cx="438175" cy="187790"/>
      </dsp:txXfrm>
    </dsp:sp>
    <dsp:sp modelId="{6BB938A7-651C-4025-BE7B-810BD513F8E6}">
      <dsp:nvSpPr>
        <dsp:cNvPr id="0" name=""/>
        <dsp:cNvSpPr/>
      </dsp:nvSpPr>
      <dsp:spPr>
        <a:xfrm rot="5400000">
          <a:off x="5990298" y="-1067308"/>
          <a:ext cx="406877" cy="11511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Сочетание (особенно у девочек) с выраженными вегетативными расстройствами (потливостью, тахикардией, головокружениями, повышением или понижением артериального давления, аменореей, нарушением ритма сна и бодрствования)</a:t>
          </a:r>
        </a:p>
      </dsp:txBody>
      <dsp:txXfrm rot="-5400000">
        <a:off x="438176" y="4504676"/>
        <a:ext cx="11491260" cy="3671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C97547B-1F6E-4DDC-9117-CAA6FD73E728}" type="datetime1">
              <a:rPr lang="ru-RU" smtClean="0"/>
              <a:t>26.05.2025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14886E15-F82A-4596-A46C-375C6D3981E1}" type="slidenum">
              <a:rPr lang="ru-RU"/>
              <a:t>‹#›</a:t>
            </a:fld>
            <a:endParaRPr lang="ru-RU"/>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B3224DC-1FE8-4524-81AE-0EB5EC100CE7}" type="datetime1">
              <a:rPr lang="ru-RU" noProof="0" smtClean="0"/>
              <a:t>26.05.2025</a:t>
            </a:fld>
            <a:endParaRPr lang="ru-RU" noProof="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F105DB2-FD3E-441D-8B7E-7AE83ECE27B3}" type="slidenum">
              <a:rPr lang="ru-RU" noProof="0"/>
              <a:t>‹#›</a:t>
            </a:fld>
            <a:endParaRPr lang="ru-RU" noProof="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a:t>
            </a:fld>
            <a:endParaRPr lang="ru-RU"/>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10</a:t>
            </a:fld>
            <a:endParaRPr lang="ru-RU"/>
          </a:p>
        </p:txBody>
      </p:sp>
    </p:spTree>
    <p:extLst>
      <p:ext uri="{BB962C8B-B14F-4D97-AF65-F5344CB8AC3E}">
        <p14:creationId xmlns:p14="http://schemas.microsoft.com/office/powerpoint/2010/main" val="789076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11</a:t>
            </a:fld>
            <a:endParaRPr lang="ru-RU"/>
          </a:p>
        </p:txBody>
      </p:sp>
    </p:spTree>
    <p:extLst>
      <p:ext uri="{BB962C8B-B14F-4D97-AF65-F5344CB8AC3E}">
        <p14:creationId xmlns:p14="http://schemas.microsoft.com/office/powerpoint/2010/main" val="387712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12</a:t>
            </a:fld>
            <a:endParaRPr lang="ru-RU"/>
          </a:p>
        </p:txBody>
      </p:sp>
    </p:spTree>
    <p:extLst>
      <p:ext uri="{BB962C8B-B14F-4D97-AF65-F5344CB8AC3E}">
        <p14:creationId xmlns:p14="http://schemas.microsoft.com/office/powerpoint/2010/main" val="279240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13</a:t>
            </a:fld>
            <a:endParaRPr lang="ru-RU"/>
          </a:p>
        </p:txBody>
      </p:sp>
    </p:spTree>
    <p:extLst>
      <p:ext uri="{BB962C8B-B14F-4D97-AF65-F5344CB8AC3E}">
        <p14:creationId xmlns:p14="http://schemas.microsoft.com/office/powerpoint/2010/main" val="159864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14</a:t>
            </a:fld>
            <a:endParaRPr lang="ru-RU"/>
          </a:p>
        </p:txBody>
      </p:sp>
    </p:spTree>
    <p:extLst>
      <p:ext uri="{BB962C8B-B14F-4D97-AF65-F5344CB8AC3E}">
        <p14:creationId xmlns:p14="http://schemas.microsoft.com/office/powerpoint/2010/main" val="171068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15</a:t>
            </a:fld>
            <a:endParaRPr lang="ru-RU"/>
          </a:p>
        </p:txBody>
      </p:sp>
    </p:spTree>
    <p:extLst>
      <p:ext uri="{BB962C8B-B14F-4D97-AF65-F5344CB8AC3E}">
        <p14:creationId xmlns:p14="http://schemas.microsoft.com/office/powerpoint/2010/main" val="8979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16</a:t>
            </a:fld>
            <a:endParaRPr lang="ru-RU"/>
          </a:p>
        </p:txBody>
      </p:sp>
    </p:spTree>
    <p:extLst>
      <p:ext uri="{BB962C8B-B14F-4D97-AF65-F5344CB8AC3E}">
        <p14:creationId xmlns:p14="http://schemas.microsoft.com/office/powerpoint/2010/main" val="2260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17</a:t>
            </a:fld>
            <a:endParaRPr lang="ru-RU"/>
          </a:p>
        </p:txBody>
      </p:sp>
    </p:spTree>
    <p:extLst>
      <p:ext uri="{BB962C8B-B14F-4D97-AF65-F5344CB8AC3E}">
        <p14:creationId xmlns:p14="http://schemas.microsoft.com/office/powerpoint/2010/main" val="62447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18</a:t>
            </a:fld>
            <a:endParaRPr lang="ru-RU"/>
          </a:p>
        </p:txBody>
      </p:sp>
    </p:spTree>
    <p:extLst>
      <p:ext uri="{BB962C8B-B14F-4D97-AF65-F5344CB8AC3E}">
        <p14:creationId xmlns:p14="http://schemas.microsoft.com/office/powerpoint/2010/main" val="4223513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19</a:t>
            </a:fld>
            <a:endParaRPr lang="ru-RU"/>
          </a:p>
        </p:txBody>
      </p:sp>
    </p:spTree>
    <p:extLst>
      <p:ext uri="{BB962C8B-B14F-4D97-AF65-F5344CB8AC3E}">
        <p14:creationId xmlns:p14="http://schemas.microsoft.com/office/powerpoint/2010/main" val="289657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a:t>
            </a:fld>
            <a:endParaRPr lang="ru-RU"/>
          </a:p>
        </p:txBody>
      </p:sp>
    </p:spTree>
    <p:extLst>
      <p:ext uri="{BB962C8B-B14F-4D97-AF65-F5344CB8AC3E}">
        <p14:creationId xmlns:p14="http://schemas.microsoft.com/office/powerpoint/2010/main" val="23429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20</a:t>
            </a:fld>
            <a:endParaRPr lang="ru-RU"/>
          </a:p>
        </p:txBody>
      </p:sp>
    </p:spTree>
    <p:extLst>
      <p:ext uri="{BB962C8B-B14F-4D97-AF65-F5344CB8AC3E}">
        <p14:creationId xmlns:p14="http://schemas.microsoft.com/office/powerpoint/2010/main" val="301250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21</a:t>
            </a:fld>
            <a:endParaRPr lang="ru-RU"/>
          </a:p>
        </p:txBody>
      </p:sp>
    </p:spTree>
    <p:extLst>
      <p:ext uri="{BB962C8B-B14F-4D97-AF65-F5344CB8AC3E}">
        <p14:creationId xmlns:p14="http://schemas.microsoft.com/office/powerpoint/2010/main" val="105004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22</a:t>
            </a:fld>
            <a:endParaRPr lang="ru-RU"/>
          </a:p>
        </p:txBody>
      </p:sp>
    </p:spTree>
    <p:extLst>
      <p:ext uri="{BB962C8B-B14F-4D97-AF65-F5344CB8AC3E}">
        <p14:creationId xmlns:p14="http://schemas.microsoft.com/office/powerpoint/2010/main" val="114370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23</a:t>
            </a:fld>
            <a:endParaRPr lang="ru-RU"/>
          </a:p>
        </p:txBody>
      </p:sp>
    </p:spTree>
    <p:extLst>
      <p:ext uri="{BB962C8B-B14F-4D97-AF65-F5344CB8AC3E}">
        <p14:creationId xmlns:p14="http://schemas.microsoft.com/office/powerpoint/2010/main" val="2665325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24</a:t>
            </a:fld>
            <a:endParaRPr lang="ru-RU"/>
          </a:p>
        </p:txBody>
      </p:sp>
    </p:spTree>
    <p:extLst>
      <p:ext uri="{BB962C8B-B14F-4D97-AF65-F5344CB8AC3E}">
        <p14:creationId xmlns:p14="http://schemas.microsoft.com/office/powerpoint/2010/main" val="940691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25</a:t>
            </a:fld>
            <a:endParaRPr lang="ru-RU"/>
          </a:p>
        </p:txBody>
      </p:sp>
    </p:spTree>
    <p:extLst>
      <p:ext uri="{BB962C8B-B14F-4D97-AF65-F5344CB8AC3E}">
        <p14:creationId xmlns:p14="http://schemas.microsoft.com/office/powerpoint/2010/main" val="108025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26</a:t>
            </a:fld>
            <a:endParaRPr lang="ru-RU"/>
          </a:p>
        </p:txBody>
      </p:sp>
    </p:spTree>
    <p:extLst>
      <p:ext uri="{BB962C8B-B14F-4D97-AF65-F5344CB8AC3E}">
        <p14:creationId xmlns:p14="http://schemas.microsoft.com/office/powerpoint/2010/main" val="354334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27</a:t>
            </a:fld>
            <a:endParaRPr lang="ru-RU"/>
          </a:p>
        </p:txBody>
      </p:sp>
    </p:spTree>
    <p:extLst>
      <p:ext uri="{BB962C8B-B14F-4D97-AF65-F5344CB8AC3E}">
        <p14:creationId xmlns:p14="http://schemas.microsoft.com/office/powerpoint/2010/main" val="1067715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28</a:t>
            </a:fld>
            <a:endParaRPr lang="ru-RU"/>
          </a:p>
        </p:txBody>
      </p:sp>
    </p:spTree>
    <p:extLst>
      <p:ext uri="{BB962C8B-B14F-4D97-AF65-F5344CB8AC3E}">
        <p14:creationId xmlns:p14="http://schemas.microsoft.com/office/powerpoint/2010/main" val="237035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29</a:t>
            </a:fld>
            <a:endParaRPr lang="ru-RU"/>
          </a:p>
        </p:txBody>
      </p:sp>
    </p:spTree>
    <p:extLst>
      <p:ext uri="{BB962C8B-B14F-4D97-AF65-F5344CB8AC3E}">
        <p14:creationId xmlns:p14="http://schemas.microsoft.com/office/powerpoint/2010/main" val="26082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a:t>
            </a:fld>
            <a:endParaRPr lang="ru-RU"/>
          </a:p>
        </p:txBody>
      </p:sp>
    </p:spTree>
    <p:extLst>
      <p:ext uri="{BB962C8B-B14F-4D97-AF65-F5344CB8AC3E}">
        <p14:creationId xmlns:p14="http://schemas.microsoft.com/office/powerpoint/2010/main" val="112885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30</a:t>
            </a:fld>
            <a:endParaRPr lang="ru-RU"/>
          </a:p>
        </p:txBody>
      </p:sp>
    </p:spTree>
    <p:extLst>
      <p:ext uri="{BB962C8B-B14F-4D97-AF65-F5344CB8AC3E}">
        <p14:creationId xmlns:p14="http://schemas.microsoft.com/office/powerpoint/2010/main" val="4273144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31</a:t>
            </a:fld>
            <a:endParaRPr lang="ru-RU"/>
          </a:p>
        </p:txBody>
      </p:sp>
    </p:spTree>
    <p:extLst>
      <p:ext uri="{BB962C8B-B14F-4D97-AF65-F5344CB8AC3E}">
        <p14:creationId xmlns:p14="http://schemas.microsoft.com/office/powerpoint/2010/main" val="1640503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32</a:t>
            </a:fld>
            <a:endParaRPr lang="ru-RU"/>
          </a:p>
        </p:txBody>
      </p:sp>
    </p:spTree>
    <p:extLst>
      <p:ext uri="{BB962C8B-B14F-4D97-AF65-F5344CB8AC3E}">
        <p14:creationId xmlns:p14="http://schemas.microsoft.com/office/powerpoint/2010/main" val="254930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33</a:t>
            </a:fld>
            <a:endParaRPr lang="ru-RU"/>
          </a:p>
        </p:txBody>
      </p:sp>
    </p:spTree>
    <p:extLst>
      <p:ext uri="{BB962C8B-B14F-4D97-AF65-F5344CB8AC3E}">
        <p14:creationId xmlns:p14="http://schemas.microsoft.com/office/powerpoint/2010/main" val="3622903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34</a:t>
            </a:fld>
            <a:endParaRPr lang="ru-RU"/>
          </a:p>
        </p:txBody>
      </p:sp>
    </p:spTree>
    <p:extLst>
      <p:ext uri="{BB962C8B-B14F-4D97-AF65-F5344CB8AC3E}">
        <p14:creationId xmlns:p14="http://schemas.microsoft.com/office/powerpoint/2010/main" val="569984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35</a:t>
            </a:fld>
            <a:endParaRPr lang="ru-RU"/>
          </a:p>
        </p:txBody>
      </p:sp>
    </p:spTree>
    <p:extLst>
      <p:ext uri="{BB962C8B-B14F-4D97-AF65-F5344CB8AC3E}">
        <p14:creationId xmlns:p14="http://schemas.microsoft.com/office/powerpoint/2010/main" val="2693124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36</a:t>
            </a:fld>
            <a:endParaRPr lang="ru-RU"/>
          </a:p>
        </p:txBody>
      </p:sp>
    </p:spTree>
    <p:extLst>
      <p:ext uri="{BB962C8B-B14F-4D97-AF65-F5344CB8AC3E}">
        <p14:creationId xmlns:p14="http://schemas.microsoft.com/office/powerpoint/2010/main" val="309255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37</a:t>
            </a:fld>
            <a:endParaRPr lang="ru-RU"/>
          </a:p>
        </p:txBody>
      </p:sp>
    </p:spTree>
    <p:extLst>
      <p:ext uri="{BB962C8B-B14F-4D97-AF65-F5344CB8AC3E}">
        <p14:creationId xmlns:p14="http://schemas.microsoft.com/office/powerpoint/2010/main" val="1987822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38</a:t>
            </a:fld>
            <a:endParaRPr lang="ru-RU"/>
          </a:p>
        </p:txBody>
      </p:sp>
    </p:spTree>
    <p:extLst>
      <p:ext uri="{BB962C8B-B14F-4D97-AF65-F5344CB8AC3E}">
        <p14:creationId xmlns:p14="http://schemas.microsoft.com/office/powerpoint/2010/main" val="1226690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39</a:t>
            </a:fld>
            <a:endParaRPr lang="ru-RU"/>
          </a:p>
        </p:txBody>
      </p:sp>
    </p:spTree>
    <p:extLst>
      <p:ext uri="{BB962C8B-B14F-4D97-AF65-F5344CB8AC3E}">
        <p14:creationId xmlns:p14="http://schemas.microsoft.com/office/powerpoint/2010/main" val="107485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a:t>
            </a:fld>
            <a:endParaRPr lang="ru-RU"/>
          </a:p>
        </p:txBody>
      </p:sp>
    </p:spTree>
    <p:extLst>
      <p:ext uri="{BB962C8B-B14F-4D97-AF65-F5344CB8AC3E}">
        <p14:creationId xmlns:p14="http://schemas.microsoft.com/office/powerpoint/2010/main" val="2128822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40</a:t>
            </a:fld>
            <a:endParaRPr lang="ru-RU"/>
          </a:p>
        </p:txBody>
      </p:sp>
    </p:spTree>
    <p:extLst>
      <p:ext uri="{BB962C8B-B14F-4D97-AF65-F5344CB8AC3E}">
        <p14:creationId xmlns:p14="http://schemas.microsoft.com/office/powerpoint/2010/main" val="4026756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41</a:t>
            </a:fld>
            <a:endParaRPr lang="ru-RU"/>
          </a:p>
        </p:txBody>
      </p:sp>
    </p:spTree>
    <p:extLst>
      <p:ext uri="{BB962C8B-B14F-4D97-AF65-F5344CB8AC3E}">
        <p14:creationId xmlns:p14="http://schemas.microsoft.com/office/powerpoint/2010/main" val="35378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42</a:t>
            </a:fld>
            <a:endParaRPr lang="ru-RU"/>
          </a:p>
        </p:txBody>
      </p:sp>
    </p:spTree>
    <p:extLst>
      <p:ext uri="{BB962C8B-B14F-4D97-AF65-F5344CB8AC3E}">
        <p14:creationId xmlns:p14="http://schemas.microsoft.com/office/powerpoint/2010/main" val="1316634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43</a:t>
            </a:fld>
            <a:endParaRPr lang="ru-RU"/>
          </a:p>
        </p:txBody>
      </p:sp>
    </p:spTree>
    <p:extLst>
      <p:ext uri="{BB962C8B-B14F-4D97-AF65-F5344CB8AC3E}">
        <p14:creationId xmlns:p14="http://schemas.microsoft.com/office/powerpoint/2010/main" val="3031396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44</a:t>
            </a:fld>
            <a:endParaRPr lang="ru-RU"/>
          </a:p>
        </p:txBody>
      </p:sp>
    </p:spTree>
    <p:extLst>
      <p:ext uri="{BB962C8B-B14F-4D97-AF65-F5344CB8AC3E}">
        <p14:creationId xmlns:p14="http://schemas.microsoft.com/office/powerpoint/2010/main" val="4259685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45</a:t>
            </a:fld>
            <a:endParaRPr lang="ru-RU"/>
          </a:p>
        </p:txBody>
      </p:sp>
    </p:spTree>
    <p:extLst>
      <p:ext uri="{BB962C8B-B14F-4D97-AF65-F5344CB8AC3E}">
        <p14:creationId xmlns:p14="http://schemas.microsoft.com/office/powerpoint/2010/main" val="3945813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46</a:t>
            </a:fld>
            <a:endParaRPr lang="ru-RU"/>
          </a:p>
        </p:txBody>
      </p:sp>
    </p:spTree>
    <p:extLst>
      <p:ext uri="{BB962C8B-B14F-4D97-AF65-F5344CB8AC3E}">
        <p14:creationId xmlns:p14="http://schemas.microsoft.com/office/powerpoint/2010/main" val="3159467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47</a:t>
            </a:fld>
            <a:endParaRPr lang="ru-RU"/>
          </a:p>
        </p:txBody>
      </p:sp>
    </p:spTree>
    <p:extLst>
      <p:ext uri="{BB962C8B-B14F-4D97-AF65-F5344CB8AC3E}">
        <p14:creationId xmlns:p14="http://schemas.microsoft.com/office/powerpoint/2010/main" val="4160225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48</a:t>
            </a:fld>
            <a:endParaRPr lang="ru-RU"/>
          </a:p>
        </p:txBody>
      </p:sp>
    </p:spTree>
    <p:extLst>
      <p:ext uri="{BB962C8B-B14F-4D97-AF65-F5344CB8AC3E}">
        <p14:creationId xmlns:p14="http://schemas.microsoft.com/office/powerpoint/2010/main" val="204262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49</a:t>
            </a:fld>
            <a:endParaRPr lang="ru-RU"/>
          </a:p>
        </p:txBody>
      </p:sp>
    </p:spTree>
    <p:extLst>
      <p:ext uri="{BB962C8B-B14F-4D97-AF65-F5344CB8AC3E}">
        <p14:creationId xmlns:p14="http://schemas.microsoft.com/office/powerpoint/2010/main" val="46257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a:t>
            </a:fld>
            <a:endParaRPr lang="ru-RU"/>
          </a:p>
        </p:txBody>
      </p:sp>
    </p:spTree>
    <p:extLst>
      <p:ext uri="{BB962C8B-B14F-4D97-AF65-F5344CB8AC3E}">
        <p14:creationId xmlns:p14="http://schemas.microsoft.com/office/powerpoint/2010/main" val="3589695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50</a:t>
            </a:fld>
            <a:endParaRPr lang="ru-RU"/>
          </a:p>
        </p:txBody>
      </p:sp>
    </p:spTree>
    <p:extLst>
      <p:ext uri="{BB962C8B-B14F-4D97-AF65-F5344CB8AC3E}">
        <p14:creationId xmlns:p14="http://schemas.microsoft.com/office/powerpoint/2010/main" val="1148419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51</a:t>
            </a:fld>
            <a:endParaRPr lang="ru-RU"/>
          </a:p>
        </p:txBody>
      </p:sp>
    </p:spTree>
    <p:extLst>
      <p:ext uri="{BB962C8B-B14F-4D97-AF65-F5344CB8AC3E}">
        <p14:creationId xmlns:p14="http://schemas.microsoft.com/office/powerpoint/2010/main" val="1446120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52</a:t>
            </a:fld>
            <a:endParaRPr lang="ru-RU"/>
          </a:p>
        </p:txBody>
      </p:sp>
    </p:spTree>
    <p:extLst>
      <p:ext uri="{BB962C8B-B14F-4D97-AF65-F5344CB8AC3E}">
        <p14:creationId xmlns:p14="http://schemas.microsoft.com/office/powerpoint/2010/main" val="171022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53</a:t>
            </a:fld>
            <a:endParaRPr lang="ru-RU"/>
          </a:p>
        </p:txBody>
      </p:sp>
    </p:spTree>
    <p:extLst>
      <p:ext uri="{BB962C8B-B14F-4D97-AF65-F5344CB8AC3E}">
        <p14:creationId xmlns:p14="http://schemas.microsoft.com/office/powerpoint/2010/main" val="1792639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54</a:t>
            </a:fld>
            <a:endParaRPr lang="ru-RU"/>
          </a:p>
        </p:txBody>
      </p:sp>
    </p:spTree>
    <p:extLst>
      <p:ext uri="{BB962C8B-B14F-4D97-AF65-F5344CB8AC3E}">
        <p14:creationId xmlns:p14="http://schemas.microsoft.com/office/powerpoint/2010/main" val="407825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56</a:t>
            </a:fld>
            <a:endParaRPr lang="ru-RU"/>
          </a:p>
        </p:txBody>
      </p:sp>
    </p:spTree>
    <p:extLst>
      <p:ext uri="{BB962C8B-B14F-4D97-AF65-F5344CB8AC3E}">
        <p14:creationId xmlns:p14="http://schemas.microsoft.com/office/powerpoint/2010/main" val="3272217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57</a:t>
            </a:fld>
            <a:endParaRPr lang="ru-RU"/>
          </a:p>
        </p:txBody>
      </p:sp>
    </p:spTree>
    <p:extLst>
      <p:ext uri="{BB962C8B-B14F-4D97-AF65-F5344CB8AC3E}">
        <p14:creationId xmlns:p14="http://schemas.microsoft.com/office/powerpoint/2010/main" val="4982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6</a:t>
            </a:fld>
            <a:endParaRPr lang="ru-RU"/>
          </a:p>
        </p:txBody>
      </p:sp>
    </p:spTree>
    <p:extLst>
      <p:ext uri="{BB962C8B-B14F-4D97-AF65-F5344CB8AC3E}">
        <p14:creationId xmlns:p14="http://schemas.microsoft.com/office/powerpoint/2010/main" val="238703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7</a:t>
            </a:fld>
            <a:endParaRPr lang="ru-RU"/>
          </a:p>
        </p:txBody>
      </p:sp>
    </p:spTree>
    <p:extLst>
      <p:ext uri="{BB962C8B-B14F-4D97-AF65-F5344CB8AC3E}">
        <p14:creationId xmlns:p14="http://schemas.microsoft.com/office/powerpoint/2010/main" val="387530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8</a:t>
            </a:fld>
            <a:endParaRPr lang="ru-RU"/>
          </a:p>
        </p:txBody>
      </p:sp>
    </p:spTree>
    <p:extLst>
      <p:ext uri="{BB962C8B-B14F-4D97-AF65-F5344CB8AC3E}">
        <p14:creationId xmlns:p14="http://schemas.microsoft.com/office/powerpoint/2010/main" val="353650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F105DB2-FD3E-441D-8B7E-7AE83ECE27B3}" type="slidenum">
              <a:rPr lang="ru-RU" smtClean="0"/>
              <a:t>9</a:t>
            </a:fld>
            <a:endParaRPr lang="ru-RU"/>
          </a:p>
        </p:txBody>
      </p:sp>
    </p:spTree>
    <p:extLst>
      <p:ext uri="{BB962C8B-B14F-4D97-AF65-F5344CB8AC3E}">
        <p14:creationId xmlns:p14="http://schemas.microsoft.com/office/powerpoint/2010/main" val="328666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блок заголовка"/>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7" name="верхний рисунок"/>
          <p:cNvGrpSpPr/>
          <p:nvPr/>
        </p:nvGrpSpPr>
        <p:grpSpPr>
          <a:xfrm>
            <a:off x="1279" y="0"/>
            <a:ext cx="12188952" cy="429768"/>
            <a:chOff x="1279" y="0"/>
            <a:chExt cx="12188952" cy="429768"/>
          </a:xfrm>
        </p:grpSpPr>
        <p:sp>
          <p:nvSpPr>
            <p:cNvPr id="8" name="Прямоугольник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рямоугольник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рямоугольник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23" name="нижний рисунок"/>
          <p:cNvGrpSpPr/>
          <p:nvPr/>
        </p:nvGrpSpPr>
        <p:grpSpPr>
          <a:xfrm>
            <a:off x="0" y="6080760"/>
            <a:ext cx="12190231" cy="777240"/>
            <a:chOff x="0" y="6080760"/>
            <a:chExt cx="12190231" cy="777240"/>
          </a:xfrm>
        </p:grpSpPr>
        <p:sp>
          <p:nvSpPr>
            <p:cNvPr id="13" name="Прямоугольник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ru-RU" noProof="0"/>
            </a:p>
          </p:txBody>
        </p:sp>
        <p:sp>
          <p:nvSpPr>
            <p:cNvPr id="14" name="Прямоугольник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5" name="Прямоугольник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 name="Заголовок 1"/>
          <p:cNvSpPr>
            <a:spLocks noGrp="1"/>
          </p:cNvSpPr>
          <p:nvPr>
            <p:ph type="ctrTitle"/>
          </p:nvPr>
        </p:nvSpPr>
        <p:spPr bwMode="invGray">
          <a:xfrm>
            <a:off x="1522414" y="1905000"/>
            <a:ext cx="9143998" cy="2667000"/>
          </a:xfrm>
        </p:spPr>
        <p:txBody>
          <a:bodyPr rtlCol="0"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pPr rtl="0"/>
            <a:r>
              <a:rPr lang="ru-RU" noProof="0"/>
              <a:t>Образец заголовка</a:t>
            </a:r>
          </a:p>
        </p:txBody>
      </p:sp>
      <p:sp>
        <p:nvSpPr>
          <p:cNvPr id="3" name="Подзаголовок 2"/>
          <p:cNvSpPr>
            <a:spLocks noGrp="1"/>
          </p:cNvSpPr>
          <p:nvPr>
            <p:ph type="subTitle" idx="1"/>
          </p:nvPr>
        </p:nvSpPr>
        <p:spPr>
          <a:xfrm>
            <a:off x="1522413" y="5029200"/>
            <a:ext cx="8229598" cy="838200"/>
          </a:xfrm>
        </p:spPr>
        <p:txBody>
          <a:bodyPr rtlCol="0"/>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21" name="Нижний колонтитул 20"/>
          <p:cNvSpPr>
            <a:spLocks noGrp="1"/>
          </p:cNvSpPr>
          <p:nvPr>
            <p:ph type="ftr" sz="quarter" idx="11"/>
          </p:nvPr>
        </p:nvSpPr>
        <p:spPr/>
        <p:txBody>
          <a:bodyPr rtlCol="0"/>
          <a:lstStyle/>
          <a:p>
            <a:pPr rtl="0"/>
            <a:endParaRPr lang="ru-RU" noProof="0"/>
          </a:p>
        </p:txBody>
      </p:sp>
      <p:sp>
        <p:nvSpPr>
          <p:cNvPr id="20" name="Дата 19"/>
          <p:cNvSpPr>
            <a:spLocks noGrp="1"/>
          </p:cNvSpPr>
          <p:nvPr>
            <p:ph type="dt" sz="half" idx="10"/>
          </p:nvPr>
        </p:nvSpPr>
        <p:spPr/>
        <p:txBody>
          <a:bodyPr rtlCol="0"/>
          <a:lstStyle/>
          <a:p>
            <a:pPr rtl="0"/>
            <a:fld id="{B9A07CAE-7DF4-4BBD-8792-7E299FDCAE71}" type="datetime1">
              <a:rPr lang="en-US" noProof="0" smtClean="0"/>
              <a:t>5/26/2025</a:t>
            </a:fld>
            <a:endParaRPr lang="ru-RU" noProof="0"/>
          </a:p>
        </p:txBody>
      </p:sp>
      <p:sp>
        <p:nvSpPr>
          <p:cNvPr id="22" name="Номер слайда 21"/>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Вертикальный текст 2"/>
          <p:cNvSpPr>
            <a:spLocks noGrp="1"/>
          </p:cNvSpPr>
          <p:nvPr>
            <p:ph type="body" orient="vert" idx="1" hasCustomPrompt="1"/>
          </p:nvPr>
        </p:nvSpPr>
        <p:spPr/>
        <p:txBody>
          <a:bodyPr vert="eaVert" rtlCol="0"/>
          <a:lstStyle>
            <a:lvl5pPr>
              <a:defRPr/>
            </a:lvl5pPr>
            <a:lvl6pPr>
              <a:defRPr/>
            </a:lvl6pPr>
            <a:lvl7pPr>
              <a:defRPr/>
            </a:lvl7pPr>
            <a:lvl8pPr>
              <a:defRPr/>
            </a:lvl8pPr>
            <a:lvl9pPr>
              <a:defRPr/>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E3DE9FA3-C8C2-493B-B17A-ACA97D683755}" type="datetime1">
              <a:rPr lang="en-US" noProof="0" smtClean="0"/>
              <a:t>5/26/2025</a:t>
            </a:fld>
            <a:endParaRPr lang="ru-RU" noProof="0"/>
          </a:p>
        </p:txBody>
      </p:sp>
      <p:sp>
        <p:nvSpPr>
          <p:cNvPr id="6" name="Номер слайда 5"/>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94507" y="609600"/>
            <a:ext cx="1143001" cy="5410200"/>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hasCustomPrompt="1"/>
          </p:nvPr>
        </p:nvSpPr>
        <p:spPr>
          <a:xfrm>
            <a:off x="1522413" y="609600"/>
            <a:ext cx="7696198" cy="5410200"/>
          </a:xfrm>
        </p:spPr>
        <p:txBody>
          <a:bodyPr vert="eaVert" rtlCol="0"/>
          <a:lstStyle>
            <a:lvl5pPr>
              <a:defRPr/>
            </a:lvl5pPr>
            <a:lvl6pPr>
              <a:defRPr/>
            </a:lvl6pPr>
            <a:lvl7pPr>
              <a:defRPr/>
            </a:lvl7pPr>
            <a:lvl8pPr>
              <a:defRPr/>
            </a:lvl8pPr>
            <a:lvl9pPr>
              <a:defRPr/>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2928AED6-7850-4FE1-AB16-4A95BA0D1EB7}" type="datetime1">
              <a:rPr lang="en-US" noProof="0" smtClean="0"/>
              <a:t>5/26/2025</a:t>
            </a:fld>
            <a:endParaRPr lang="ru-RU" noProof="0"/>
          </a:p>
        </p:txBody>
      </p:sp>
      <p:sp>
        <p:nvSpPr>
          <p:cNvPr id="6" name="Номер слайда 5"/>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lvl1pPr algn="l">
              <a:defRPr sz="3200"/>
            </a:lvl1pPr>
          </a:lstStyle>
          <a:p>
            <a:pPr rtl="0"/>
            <a:r>
              <a:rPr lang="ru-RU" noProof="0"/>
              <a:t>Образец заголовка</a:t>
            </a:r>
          </a:p>
        </p:txBody>
      </p:sp>
      <p:sp>
        <p:nvSpPr>
          <p:cNvPr id="3" name="Объект 2"/>
          <p:cNvSpPr>
            <a:spLocks noGrp="1"/>
          </p:cNvSpPr>
          <p:nvPr>
            <p:ph idx="1" hasCustomPrompt="1"/>
          </p:nvPr>
        </p:nvSpPr>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5CC211D4-39D5-4EE7-9C04-537A9A112913}" type="datetime1">
              <a:rPr lang="en-US" noProof="0" smtClean="0"/>
              <a:t>5/26/2025</a:t>
            </a:fld>
            <a:endParaRPr lang="ru-RU" noProof="0"/>
          </a:p>
        </p:txBody>
      </p:sp>
      <p:sp>
        <p:nvSpPr>
          <p:cNvPr id="6" name="Номер слайда 5"/>
          <p:cNvSpPr>
            <a:spLocks noGrp="1"/>
          </p:cNvSpPr>
          <p:nvPr>
            <p:ph type="sldNum" sz="quarter" idx="12"/>
          </p:nvPr>
        </p:nvSpPr>
        <p:spPr/>
        <p:txBody>
          <a:bodyPr rtlCol="0"/>
          <a:lstStyle/>
          <a:p>
            <a:pPr rtl="0"/>
            <a:fld id="{DF28FB93-0A08-4E7D-8E63-9EFA29F1E093}" type="slidenum">
              <a:rPr lang="ru-RU" noProof="0"/>
              <a:pPr/>
              <a:t>‹#›</a:t>
            </a:fld>
            <a:endParaRPr lang="ru-RU" noProof="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lvl1pPr algn="l">
              <a:defRPr sz="3200"/>
            </a:lvl1pPr>
          </a:lstStyle>
          <a:p>
            <a:pPr rtl="0"/>
            <a:r>
              <a:rPr lang="ru-RU" noProof="0"/>
              <a:t>Образец заголовка</a:t>
            </a:r>
          </a:p>
        </p:txBody>
      </p:sp>
      <p:sp>
        <p:nvSpPr>
          <p:cNvPr id="3" name="Объект 2"/>
          <p:cNvSpPr>
            <a:spLocks noGrp="1"/>
          </p:cNvSpPr>
          <p:nvPr>
            <p:ph idx="1" hasCustomPrompt="1"/>
          </p:nvPr>
        </p:nvSpPr>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95125F3B-BB83-4D98-87CA-CA4E27EF7512}" type="datetime1">
              <a:rPr lang="en-US" noProof="0" smtClean="0"/>
              <a:t>5/26/2025</a:t>
            </a:fld>
            <a:endParaRPr lang="ru-RU" noProof="0"/>
          </a:p>
        </p:txBody>
      </p:sp>
      <p:sp>
        <p:nvSpPr>
          <p:cNvPr id="6" name="Номер слайда 5"/>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1905000"/>
            <a:ext cx="9144000" cy="2667000"/>
          </a:xfrm>
        </p:spPr>
        <p:txBody>
          <a:bodyPr rtlCol="0" anchor="b">
            <a:normAutofit/>
          </a:bodyPr>
          <a:lstStyle>
            <a:lvl1pPr algn="l">
              <a:defRPr sz="5400" b="0" cap="none" baseline="0"/>
            </a:lvl1pPr>
          </a:lstStyle>
          <a:p>
            <a:pPr rtl="0"/>
            <a:r>
              <a:rPr lang="ru-RU" noProof="0"/>
              <a:t>Образец заголовка</a:t>
            </a:r>
          </a:p>
        </p:txBody>
      </p:sp>
      <p:sp>
        <p:nvSpPr>
          <p:cNvPr id="3" name="Текст 2"/>
          <p:cNvSpPr>
            <a:spLocks noGrp="1"/>
          </p:cNvSpPr>
          <p:nvPr>
            <p:ph type="body" idx="1" hasCustomPrompt="1"/>
          </p:nvPr>
        </p:nvSpPr>
        <p:spPr>
          <a:xfrm>
            <a:off x="1522413" y="4876800"/>
            <a:ext cx="8229598"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5" name="Нижний колонтитул 4"/>
          <p:cNvSpPr>
            <a:spLocks noGrp="1"/>
          </p:cNvSpPr>
          <p:nvPr>
            <p:ph type="ftr" sz="quarter" idx="11"/>
          </p:nvPr>
        </p:nvSpPr>
        <p:spPr/>
        <p:txBody>
          <a:bodyPr rtlCol="0"/>
          <a:lstStyle>
            <a:lvl1pPr>
              <a:defRPr>
                <a:solidFill>
                  <a:schemeClr val="tx1"/>
                </a:solidFill>
              </a:defRPr>
            </a:lvl1pPr>
          </a:lstStyle>
          <a:p>
            <a:pPr rtl="0"/>
            <a:endParaRPr lang="ru-RU" noProof="0"/>
          </a:p>
        </p:txBody>
      </p:sp>
      <p:sp>
        <p:nvSpPr>
          <p:cNvPr id="4" name="Дата 3"/>
          <p:cNvSpPr>
            <a:spLocks noGrp="1"/>
          </p:cNvSpPr>
          <p:nvPr>
            <p:ph type="dt" sz="half" idx="10"/>
          </p:nvPr>
        </p:nvSpPr>
        <p:spPr/>
        <p:txBody>
          <a:bodyPr rtlCol="0"/>
          <a:lstStyle>
            <a:lvl1pPr>
              <a:defRPr>
                <a:solidFill>
                  <a:schemeClr val="tx1"/>
                </a:solidFill>
              </a:defRPr>
            </a:lvl1pPr>
          </a:lstStyle>
          <a:p>
            <a:pPr rtl="0"/>
            <a:fld id="{A91673CF-21DF-41DA-91BD-5D2D9139CB40}" type="datetime1">
              <a:rPr lang="en-US" noProof="0" smtClean="0"/>
              <a:t>5/26/2025</a:t>
            </a:fld>
            <a:endParaRPr lang="ru-RU" noProof="0"/>
          </a:p>
        </p:txBody>
      </p:sp>
      <p:sp>
        <p:nvSpPr>
          <p:cNvPr id="6" name="Номер слайда 5"/>
          <p:cNvSpPr>
            <a:spLocks noGrp="1"/>
          </p:cNvSpPr>
          <p:nvPr>
            <p:ph type="sldNum" sz="quarter" idx="12"/>
          </p:nvPr>
        </p:nvSpPr>
        <p:spPr/>
        <p:txBody>
          <a:bodyPr rtlCol="0"/>
          <a:lstStyle>
            <a:lvl1pPr>
              <a:defRPr>
                <a:solidFill>
                  <a:schemeClr val="tx1"/>
                </a:solidFill>
              </a:defRPr>
            </a:lvl1pPr>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hasCustomPrompt="1"/>
          </p:nvPr>
        </p:nvSpPr>
        <p:spPr>
          <a:xfrm>
            <a:off x="1522413" y="1904999"/>
            <a:ext cx="4435564" cy="408892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230849" y="1904999"/>
            <a:ext cx="4435564" cy="408892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5" name="Дата 4"/>
          <p:cNvSpPr>
            <a:spLocks noGrp="1"/>
          </p:cNvSpPr>
          <p:nvPr>
            <p:ph type="dt" sz="half" idx="10"/>
          </p:nvPr>
        </p:nvSpPr>
        <p:spPr/>
        <p:txBody>
          <a:bodyPr rtlCol="0"/>
          <a:lstStyle/>
          <a:p>
            <a:pPr rtl="0"/>
            <a:fld id="{5D7E8B75-386A-4E46-A677-0DD9CE4A9C34}" type="datetime1">
              <a:rPr lang="en-US" noProof="0" smtClean="0"/>
              <a:t>5/26/2025</a:t>
            </a:fld>
            <a:endParaRPr lang="ru-RU" noProof="0"/>
          </a:p>
        </p:txBody>
      </p:sp>
      <p:sp>
        <p:nvSpPr>
          <p:cNvPr id="7" name="Номер слайда 6"/>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hasCustomPrompt="1"/>
          </p:nvPr>
        </p:nvSpPr>
        <p:spPr>
          <a:xfrm>
            <a:off x="1522413" y="1828800"/>
            <a:ext cx="4419599" cy="685801"/>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1522413" y="2590801"/>
            <a:ext cx="4419599"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246814" y="1828800"/>
            <a:ext cx="4419599" cy="685801"/>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246814" y="2590801"/>
            <a:ext cx="4419599"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7" name="Дата 6"/>
          <p:cNvSpPr>
            <a:spLocks noGrp="1"/>
          </p:cNvSpPr>
          <p:nvPr>
            <p:ph type="dt" sz="half" idx="10"/>
          </p:nvPr>
        </p:nvSpPr>
        <p:spPr/>
        <p:txBody>
          <a:bodyPr rtlCol="0"/>
          <a:lstStyle/>
          <a:p>
            <a:pPr rtl="0"/>
            <a:fld id="{3C784CBA-B210-4DDF-9ADA-5D73C5D9D187}" type="datetime1">
              <a:rPr lang="en-US" noProof="0" smtClean="0"/>
              <a:t>5/26/2025</a:t>
            </a:fld>
            <a:endParaRPr lang="ru-RU" noProof="0"/>
          </a:p>
        </p:txBody>
      </p:sp>
      <p:sp>
        <p:nvSpPr>
          <p:cNvPr id="9" name="Номер слайда 8"/>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3" name="Дата 2"/>
          <p:cNvSpPr>
            <a:spLocks noGrp="1"/>
          </p:cNvSpPr>
          <p:nvPr>
            <p:ph type="dt" sz="half" idx="10"/>
          </p:nvPr>
        </p:nvSpPr>
        <p:spPr/>
        <p:txBody>
          <a:bodyPr rtlCol="0"/>
          <a:lstStyle/>
          <a:p>
            <a:pPr rtl="0"/>
            <a:fld id="{D3A32A86-452B-4193-A24F-E13D05FC0CEB}" type="datetime1">
              <a:rPr lang="en-US" noProof="0" smtClean="0"/>
              <a:t>5/26/2025</a:t>
            </a:fld>
            <a:endParaRPr lang="ru-RU" noProof="0"/>
          </a:p>
        </p:txBody>
      </p:sp>
      <p:sp>
        <p:nvSpPr>
          <p:cNvPr id="5" name="Номер слайда 4"/>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6" name="нижний рисунок"/>
          <p:cNvGrpSpPr/>
          <p:nvPr userDrawn="1"/>
        </p:nvGrpSpPr>
        <p:grpSpPr>
          <a:xfrm>
            <a:off x="0" y="6309360"/>
            <a:ext cx="12190231" cy="548640"/>
            <a:chOff x="0" y="6309360"/>
            <a:chExt cx="12190231" cy="548640"/>
          </a:xfrm>
        </p:grpSpPr>
        <p:sp>
          <p:nvSpPr>
            <p:cNvPr id="7" name="Прямоугольник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ru-RU" noProof="0"/>
            </a:p>
          </p:txBody>
        </p:sp>
        <p:sp>
          <p:nvSpPr>
            <p:cNvPr id="8" name="Прямоугольник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рямоугольник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 name="Нижний колонтитул 2"/>
          <p:cNvSpPr>
            <a:spLocks noGrp="1"/>
          </p:cNvSpPr>
          <p:nvPr>
            <p:ph type="ftr" sz="quarter" idx="11"/>
          </p:nvPr>
        </p:nvSpPr>
        <p:spPr/>
        <p:txBody>
          <a:bodyPr rtlCol="0"/>
          <a:lstStyle/>
          <a:p>
            <a:pPr rtl="0"/>
            <a:endParaRPr lang="ru-RU" noProof="0"/>
          </a:p>
        </p:txBody>
      </p:sp>
      <p:sp>
        <p:nvSpPr>
          <p:cNvPr id="2" name="Дата 1"/>
          <p:cNvSpPr>
            <a:spLocks noGrp="1"/>
          </p:cNvSpPr>
          <p:nvPr>
            <p:ph type="dt" sz="half" idx="10"/>
          </p:nvPr>
        </p:nvSpPr>
        <p:spPr/>
        <p:txBody>
          <a:bodyPr rtlCol="0"/>
          <a:lstStyle/>
          <a:p>
            <a:pPr rtl="0"/>
            <a:fld id="{9A355B84-5E1D-4919-971B-69A1D008629F}" type="datetime1">
              <a:rPr lang="en-US" noProof="0" smtClean="0"/>
              <a:t>5/26/2025</a:t>
            </a:fld>
            <a:endParaRPr lang="ru-RU" noProof="0"/>
          </a:p>
        </p:txBody>
      </p:sp>
      <p:sp>
        <p:nvSpPr>
          <p:cNvPr id="4" name="Номер слайда 3"/>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рамка"/>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7923214" y="1371600"/>
            <a:ext cx="3124200" cy="2057400"/>
          </a:xfrm>
        </p:spPr>
        <p:txBody>
          <a:bodyPr rtlCol="0" anchor="b">
            <a:normAutofit/>
          </a:bodyPr>
          <a:lstStyle>
            <a:lvl1pPr algn="l">
              <a:defRPr sz="3200" b="1"/>
            </a:lvl1pPr>
          </a:lstStyle>
          <a:p>
            <a:pPr rtl="0"/>
            <a:r>
              <a:rPr lang="ru-RU" noProof="0"/>
              <a:t>Образец заголовка</a:t>
            </a:r>
          </a:p>
        </p:txBody>
      </p:sp>
      <p:sp>
        <p:nvSpPr>
          <p:cNvPr id="3" name="Объект 2"/>
          <p:cNvSpPr>
            <a:spLocks noGrp="1"/>
          </p:cNvSpPr>
          <p:nvPr>
            <p:ph idx="1" hasCustomPrompt="1"/>
          </p:nvPr>
        </p:nvSpPr>
        <p:spPr>
          <a:xfrm>
            <a:off x="1491930" y="1293495"/>
            <a:ext cx="5577840" cy="402336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7923214" y="3536829"/>
            <a:ext cx="3124200" cy="1797169"/>
          </a:xfrm>
        </p:spPr>
        <p:txBody>
          <a:bodyPr rtlCol="0">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5" name="Дата 4"/>
          <p:cNvSpPr>
            <a:spLocks noGrp="1"/>
          </p:cNvSpPr>
          <p:nvPr>
            <p:ph type="dt" sz="half" idx="10"/>
          </p:nvPr>
        </p:nvSpPr>
        <p:spPr/>
        <p:txBody>
          <a:bodyPr rtlCol="0"/>
          <a:lstStyle/>
          <a:p>
            <a:pPr rtl="0"/>
            <a:fld id="{2E174291-4BA9-4F86-807D-2B68BEE2670F}" type="datetime1">
              <a:rPr lang="en-US" noProof="0" smtClean="0"/>
              <a:t>5/26/2025</a:t>
            </a:fld>
            <a:endParaRPr lang="ru-RU" noProof="0"/>
          </a:p>
        </p:txBody>
      </p:sp>
      <p:sp>
        <p:nvSpPr>
          <p:cNvPr id="7" name="Номер слайда 6"/>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рамка"/>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7923214" y="1371600"/>
            <a:ext cx="3124200" cy="2057400"/>
          </a:xfrm>
        </p:spPr>
        <p:txBody>
          <a:bodyPr rtlCol="0" anchor="b">
            <a:normAutofit/>
          </a:bodyPr>
          <a:lstStyle>
            <a:lvl1pPr algn="l">
              <a:defRPr sz="3200" b="0"/>
            </a:lvl1pPr>
          </a:lstStyle>
          <a:p>
            <a:pPr rtl="0"/>
            <a:r>
              <a:rPr lang="ru-RU" noProof="0"/>
              <a:t>Образец заголовка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hasCustomPrompt="1"/>
          </p:nvPr>
        </p:nvSpPr>
        <p:spPr>
          <a:xfrm>
            <a:off x="1400490" y="1202055"/>
            <a:ext cx="5760720" cy="4206240"/>
          </a:xfrm>
          <a:solidFill>
            <a:schemeClr val="bg1">
              <a:lumMod val="95000"/>
            </a:schemeClr>
          </a:solidFill>
        </p:spPr>
        <p:txBody>
          <a:bodyPr tIns="914400" rtlCol="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7923214" y="3536829"/>
            <a:ext cx="3124200" cy="1797171"/>
          </a:xfrm>
        </p:spPr>
        <p:txBody>
          <a:bodyPr rtlCol="0">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5" name="Дата 4"/>
          <p:cNvSpPr>
            <a:spLocks noGrp="1"/>
          </p:cNvSpPr>
          <p:nvPr>
            <p:ph type="dt" sz="half" idx="10"/>
          </p:nvPr>
        </p:nvSpPr>
        <p:spPr/>
        <p:txBody>
          <a:bodyPr rtlCol="0"/>
          <a:lstStyle/>
          <a:p>
            <a:pPr rtl="0"/>
            <a:fld id="{5F7A6C12-E69E-43F1-BCA0-E546F344D571}" type="datetime1">
              <a:rPr lang="en-US" noProof="0" smtClean="0"/>
              <a:t>5/26/2025</a:t>
            </a:fld>
            <a:endParaRPr lang="ru-RU" noProof="0"/>
          </a:p>
        </p:txBody>
      </p:sp>
      <p:sp>
        <p:nvSpPr>
          <p:cNvPr id="7" name="Номер слайда 6"/>
          <p:cNvSpPr>
            <a:spLocks noGrp="1"/>
          </p:cNvSpPr>
          <p:nvPr>
            <p:ph type="sldNum" sz="quarter" idx="12"/>
          </p:nvPr>
        </p:nvSpPr>
        <p:spPr/>
        <p:txBody>
          <a:bodyPr rtlCol="0"/>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нижний рисунок"/>
          <p:cNvGrpSpPr/>
          <p:nvPr/>
        </p:nvGrpSpPr>
        <p:grpSpPr>
          <a:xfrm>
            <a:off x="0" y="6309360"/>
            <a:ext cx="12190231" cy="548640"/>
            <a:chOff x="0" y="6309360"/>
            <a:chExt cx="12190231" cy="548640"/>
          </a:xfrm>
        </p:grpSpPr>
        <p:sp>
          <p:nvSpPr>
            <p:cNvPr id="7" name="Прямоугольник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ru-RU" noProof="0"/>
            </a:p>
          </p:txBody>
        </p:sp>
        <p:sp>
          <p:nvSpPr>
            <p:cNvPr id="8" name="Прямоугольник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рямоугольник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10" name="верхний рисунок"/>
          <p:cNvGrpSpPr/>
          <p:nvPr/>
        </p:nvGrpSpPr>
        <p:grpSpPr>
          <a:xfrm>
            <a:off x="1279" y="0"/>
            <a:ext cx="12188952" cy="320040"/>
            <a:chOff x="1279" y="0"/>
            <a:chExt cx="12188952" cy="320040"/>
          </a:xfrm>
        </p:grpSpPr>
        <p:sp>
          <p:nvSpPr>
            <p:cNvPr id="11" name="Прямоугольник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3" name="Прямоугольник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 name="Заголовок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pPr rtl="0"/>
            <a:r>
              <a:rPr lang="ru-RU" noProof="0"/>
              <a:t>Образец заголовка</a:t>
            </a:r>
          </a:p>
        </p:txBody>
      </p:sp>
      <p:sp>
        <p:nvSpPr>
          <p:cNvPr id="3" name="Текст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pPr rtl="0"/>
            <a:endParaRPr lang="ru-RU" noProof="0"/>
          </a:p>
        </p:txBody>
      </p:sp>
      <p:sp>
        <p:nvSpPr>
          <p:cNvPr id="4" name="Дата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pPr rtl="0"/>
            <a:fld id="{9B103A7C-F648-4D7F-8E0F-78973ACE7965}" type="datetime1">
              <a:rPr lang="en-US" noProof="0" smtClean="0"/>
              <a:t>5/26/2025</a:t>
            </a:fld>
            <a:endParaRPr lang="ru-RU" noProof="0"/>
          </a:p>
        </p:txBody>
      </p:sp>
      <p:sp>
        <p:nvSpPr>
          <p:cNvPr id="6" name="Номер слайда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pPr rtl="0"/>
            <a:fld id="{DF28FB93-0A08-4E7D-8E63-9EFA29F1E093}" type="slidenum">
              <a:rPr lang="ru-RU" noProof="0" smtClean="0"/>
              <a:pPr/>
              <a:t>‹#›</a:t>
            </a:fld>
            <a:endParaRPr lang="ru-RU" noProof="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disk.yandex.ru/d/6kpQFeTLDVs2q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97868" y="1700808"/>
            <a:ext cx="6480720" cy="3096344"/>
          </a:xfrm>
        </p:spPr>
        <p:txBody>
          <a:bodyPr rtlCol="0">
            <a:noAutofit/>
          </a:bodyPr>
          <a:lstStyle/>
          <a:p>
            <a:r>
              <a:rPr lang="ru-RU" sz="4800" dirty="0"/>
              <a:t>Суицидальное поведение детей и подростков: понятие, характеристика, виды, особенности</a:t>
            </a:r>
            <a:endParaRPr lang="ru" sz="4800" dirty="0"/>
          </a:p>
        </p:txBody>
      </p:sp>
      <p:sp>
        <p:nvSpPr>
          <p:cNvPr id="3" name="Объект 2"/>
          <p:cNvSpPr>
            <a:spLocks noGrp="1"/>
          </p:cNvSpPr>
          <p:nvPr>
            <p:ph type="subTitle" idx="1"/>
          </p:nvPr>
        </p:nvSpPr>
        <p:spPr>
          <a:xfrm>
            <a:off x="1522412" y="5029200"/>
            <a:ext cx="10476655" cy="838200"/>
          </a:xfrm>
        </p:spPr>
        <p:txBody>
          <a:bodyPr rtlCol="0"/>
          <a:lstStyle/>
          <a:p>
            <a:r>
              <a:rPr lang="ru-RU" dirty="0"/>
              <a:t>Петров Павел Валерьевич </a:t>
            </a:r>
            <a:r>
              <a:rPr lang="ru" dirty="0"/>
              <a:t>| 26.05.2025 </a:t>
            </a:r>
          </a:p>
        </p:txBody>
      </p:sp>
      <p:pic>
        <p:nvPicPr>
          <p:cNvPr id="4" name="Рисунок 3" descr="Изображение выглядит как Графика, Шрифт, графический дизайн, снимок экрана&#10;&#10;Автоматически созданное описание">
            <a:extLst>
              <a:ext uri="{FF2B5EF4-FFF2-40B4-BE49-F238E27FC236}">
                <a16:creationId xmlns:a16="http://schemas.microsoft.com/office/drawing/2014/main" id="{E9EBFFDD-E5D1-4077-B183-89F5BFEF9572}"/>
              </a:ext>
            </a:extLst>
          </p:cNvPr>
          <p:cNvPicPr>
            <a:picLocks noChangeAspect="1"/>
          </p:cNvPicPr>
          <p:nvPr/>
        </p:nvPicPr>
        <p:blipFill>
          <a:blip r:embed="rId3"/>
          <a:stretch>
            <a:fillRect/>
          </a:stretch>
        </p:blipFill>
        <p:spPr>
          <a:xfrm>
            <a:off x="333772" y="476672"/>
            <a:ext cx="4390764" cy="1072326"/>
          </a:xfrm>
          <a:prstGeom prst="rect">
            <a:avLst/>
          </a:prstGeom>
        </p:spPr>
      </p:pic>
      <p:pic>
        <p:nvPicPr>
          <p:cNvPr id="5" name="Рисунок 4" descr="Изображение выглядит как набитый&#10;&#10;Автоматически созданное описание">
            <a:extLst>
              <a:ext uri="{FF2B5EF4-FFF2-40B4-BE49-F238E27FC236}">
                <a16:creationId xmlns:a16="http://schemas.microsoft.com/office/drawing/2014/main" id="{16F9670D-16D0-46BF-A097-E9A5CB19ED56}"/>
              </a:ext>
            </a:extLst>
          </p:cNvPr>
          <p:cNvPicPr>
            <a:picLocks noChangeAspect="1"/>
          </p:cNvPicPr>
          <p:nvPr/>
        </p:nvPicPr>
        <p:blipFill rotWithShape="1">
          <a:blip r:embed="rId4"/>
          <a:srcRect t="269" r="2" b="7159"/>
          <a:stretch/>
        </p:blipFill>
        <p:spPr>
          <a:xfrm>
            <a:off x="7617427" y="692697"/>
            <a:ext cx="4374000" cy="5174704"/>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Для эффективной работы необходимо</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10</a:t>
            </a:fld>
            <a:endParaRPr lang="ru-RU" noProof="0"/>
          </a:p>
        </p:txBody>
      </p:sp>
      <p:graphicFrame>
        <p:nvGraphicFramePr>
          <p:cNvPr id="3" name="Объект 2"/>
          <p:cNvGraphicFramePr>
            <a:graphicFrameLocks noGrp="1"/>
          </p:cNvGraphicFramePr>
          <p:nvPr>
            <p:ph idx="1"/>
            <p:extLst>
              <p:ext uri="{D42A27DB-BD31-4B8C-83A1-F6EECF244321}">
                <p14:modId xmlns:p14="http://schemas.microsoft.com/office/powerpoint/2010/main" val="3623509516"/>
              </p:ext>
            </p:extLst>
          </p:nvPr>
        </p:nvGraphicFramePr>
        <p:xfrm>
          <a:off x="190500" y="1557338"/>
          <a:ext cx="11880850"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74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Мифы и предрассудки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11</a:t>
            </a:fld>
            <a:endParaRPr lang="ru-RU" noProof="0"/>
          </a:p>
        </p:txBody>
      </p:sp>
      <p:sp>
        <p:nvSpPr>
          <p:cNvPr id="5" name="Объект 2"/>
          <p:cNvSpPr>
            <a:spLocks noGrp="1"/>
          </p:cNvSpPr>
          <p:nvPr>
            <p:ph idx="1"/>
          </p:nvPr>
        </p:nvSpPr>
        <p:spPr>
          <a:xfrm>
            <a:off x="117748" y="1268760"/>
            <a:ext cx="11881320" cy="4968552"/>
          </a:xfrm>
        </p:spPr>
        <p:txBody>
          <a:bodyPr rtlCol="0">
            <a:normAutofit fontScale="85000" lnSpcReduction="10000"/>
          </a:bodyPr>
          <a:lstStyle/>
          <a:p>
            <a:r>
              <a:rPr lang="ru-RU" b="1" dirty="0"/>
              <a:t>Большинство самоубийств совершается без предупреждения, поэтому невозможно ничего предпринять для их предотвращения.</a:t>
            </a:r>
          </a:p>
          <a:p>
            <a:pPr marL="0" indent="0">
              <a:buNone/>
            </a:pPr>
            <a:r>
              <a:rPr lang="ru-RU" dirty="0">
                <a:ea typeface="+mn-lt"/>
                <a:cs typeface="+mn-lt"/>
              </a:rPr>
              <a:t>Большинство людей подают предупреждающие сигналы о своих реакциях или чувствах из-за событий, подталкивающих к самоубийству.</a:t>
            </a:r>
            <a:endParaRPr lang="ru-RU" dirty="0"/>
          </a:p>
          <a:p>
            <a:r>
              <a:rPr lang="ru-RU" b="1" dirty="0"/>
              <a:t>Если человек говорит о самоубийстве, то он его не совершит.</a:t>
            </a:r>
            <a:endParaRPr lang="ru-RU" b="1" dirty="0">
              <a:ea typeface="+mn-lt"/>
              <a:cs typeface="+mn-lt"/>
            </a:endParaRPr>
          </a:p>
          <a:p>
            <a:pPr marL="0" indent="0">
              <a:buNone/>
            </a:pPr>
            <a:r>
              <a:rPr lang="ru-RU" dirty="0">
                <a:ea typeface="+mn-lt"/>
                <a:cs typeface="+mn-lt"/>
              </a:rPr>
              <a:t>Четверо из пяти людей, намеревающихся покончить с собой, перед смертью в той или иной форме говорят об этом желании с другим человеком. Отказ от серьезного отношения и участия в этих разговорах способствует совершению самоубийства. Особую значимость это имеет для детей и подростков.</a:t>
            </a:r>
          </a:p>
          <a:p>
            <a:r>
              <a:rPr lang="ru-RU" b="1" dirty="0"/>
              <a:t>Суицидальные </a:t>
            </a:r>
            <a:r>
              <a:rPr lang="ru-RU" b="1" dirty="0">
                <a:ea typeface="+mn-lt"/>
                <a:cs typeface="+mn-lt"/>
              </a:rPr>
              <a:t>попытки, не приводящие к смерти, являются лишь формой поведения</a:t>
            </a:r>
            <a:r>
              <a:rPr lang="ru-RU" b="1" dirty="0"/>
              <a:t>, </a:t>
            </a:r>
            <a:r>
              <a:rPr lang="ru-RU" b="1" dirty="0">
                <a:ea typeface="+mn-lt"/>
                <a:cs typeface="+mn-lt"/>
              </a:rPr>
              <a:t>направленной на привлечение внимания</a:t>
            </a:r>
            <a:r>
              <a:rPr lang="ru-RU" b="1" dirty="0"/>
              <a:t>. Подобное</a:t>
            </a:r>
            <a:r>
              <a:rPr lang="ru-RU" b="1" dirty="0">
                <a:ea typeface="+mn-lt"/>
                <a:cs typeface="+mn-lt"/>
              </a:rPr>
              <a:t> поведение достойно игнорирования или наказания.</a:t>
            </a:r>
          </a:p>
          <a:p>
            <a:pPr marL="0" indent="0">
              <a:buNone/>
            </a:pPr>
            <a:r>
              <a:rPr lang="ru-RU" dirty="0">
                <a:ea typeface="+mn-lt"/>
                <a:cs typeface="+mn-lt"/>
              </a:rPr>
              <a:t>Такие действия представляют собой призыв или просьбу о помощи, посылаемую другим людям. Если никто не откликнется, то очень легко происходит переход от отчаянного крика о помощи к выводу, что никто уже никогда не поможет и, соответственно, от отсутствия серьезных намерений умереть к отчетливому стремлению покончить собой.</a:t>
            </a:r>
            <a:endParaRPr lang="ru-RU" dirty="0"/>
          </a:p>
        </p:txBody>
      </p:sp>
    </p:spTree>
    <p:extLst>
      <p:ext uri="{BB962C8B-B14F-4D97-AF65-F5344CB8AC3E}">
        <p14:creationId xmlns:p14="http://schemas.microsoft.com/office/powerpoint/2010/main" val="32710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Мифы и предрассудки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12</a:t>
            </a:fld>
            <a:endParaRPr lang="ru-RU" noProof="0"/>
          </a:p>
        </p:txBody>
      </p:sp>
      <p:sp>
        <p:nvSpPr>
          <p:cNvPr id="5" name="Объект 2"/>
          <p:cNvSpPr>
            <a:spLocks noGrp="1"/>
          </p:cNvSpPr>
          <p:nvPr>
            <p:ph idx="1"/>
          </p:nvPr>
        </p:nvSpPr>
        <p:spPr>
          <a:xfrm>
            <a:off x="117748" y="1268760"/>
            <a:ext cx="11881320" cy="4968552"/>
          </a:xfrm>
        </p:spPr>
        <p:txBody>
          <a:bodyPr rtlCol="0">
            <a:normAutofit fontScale="85000" lnSpcReduction="10000"/>
          </a:bodyPr>
          <a:lstStyle/>
          <a:p>
            <a:r>
              <a:rPr lang="ru-RU" b="1" dirty="0"/>
              <a:t>Говоря о самоубийстве</a:t>
            </a:r>
            <a:r>
              <a:rPr lang="ru-RU" b="1" dirty="0">
                <a:ea typeface="+mn-lt"/>
                <a:cs typeface="+mn-lt"/>
              </a:rPr>
              <a:t> с подростком, можно подать ему идею о совершении этого действия. Поэтому безопаснее полностью избегать этой темы.</a:t>
            </a:r>
          </a:p>
          <a:p>
            <a:pPr marL="0" indent="0">
              <a:buNone/>
            </a:pPr>
            <a:r>
              <a:rPr lang="ru-RU" dirty="0"/>
              <a:t>Беседа о самоубийстве снижает его риск. Лучший способ выявления суицидальных намерений - прямой вопрос о них. Избегание в беседе этой темы может стать дополнительной причиной для суицида. Риск увеличивается, поскольку попытавшись обсудить эту тему и получив отказ, человек почувствует себя еще более одиноким, и приложит меньше сил в поисках другого человека, способного ему помочь.</a:t>
            </a:r>
          </a:p>
          <a:p>
            <a:r>
              <a:rPr lang="ru-RU" b="1" dirty="0"/>
              <a:t>Самоубийца</a:t>
            </a:r>
            <a:r>
              <a:rPr lang="ru-RU" b="1" dirty="0">
                <a:ea typeface="+mn-lt"/>
                <a:cs typeface="+mn-lt"/>
              </a:rPr>
              <a:t> определенно желает умереть и будет неоднократно предпринимать попытки, пока </a:t>
            </a:r>
            <a:r>
              <a:rPr lang="ru-RU" b="1" dirty="0"/>
              <a:t>не совершит самоубийство. Оказывать помощь таким людям бесполезно.</a:t>
            </a:r>
            <a:endParaRPr lang="ru-RU" b="1" dirty="0">
              <a:ea typeface="+mn-lt"/>
              <a:cs typeface="+mn-lt"/>
            </a:endParaRPr>
          </a:p>
          <a:p>
            <a:r>
              <a:rPr lang="ru-RU" b="1" dirty="0">
                <a:ea typeface="+mn-lt"/>
                <a:cs typeface="+mn-lt"/>
              </a:rPr>
              <a:t>Если человек однажды предпримет суицидальную попытку, то он больше ее уже не повторит. Сама совершенная попытка предотвращает возможность дальнейших суицидальных действий.</a:t>
            </a:r>
          </a:p>
          <a:p>
            <a:pPr marL="0" indent="0">
              <a:buNone/>
            </a:pPr>
            <a:r>
              <a:rPr lang="ru-RU" dirty="0">
                <a:ea typeface="+mn-lt"/>
                <a:cs typeface="+mn-lt"/>
              </a:rPr>
              <a:t>Намерения большинства суицидальных людей остаются двойственными вплоть до момента наступления смерти. Повторные попытки - скорее как "привычный" способ поведения в кризисе.</a:t>
            </a:r>
            <a:endParaRPr lang="ru-RU" dirty="0"/>
          </a:p>
          <a:p>
            <a:r>
              <a:rPr lang="ru-RU" b="1" dirty="0">
                <a:ea typeface="+mn-lt"/>
                <a:cs typeface="+mn-lt"/>
              </a:rPr>
              <a:t>Те, кто кончают с собой, психически больны и им ничем нельзя помочь.</a:t>
            </a:r>
          </a:p>
          <a:p>
            <a:pPr marL="0" indent="0">
              <a:buNone/>
            </a:pPr>
            <a:r>
              <a:rPr lang="ru-RU" dirty="0">
                <a:ea typeface="+mn-lt"/>
                <a:cs typeface="+mn-lt"/>
              </a:rPr>
              <a:t>Многие совершающие самоубийство люди не страдают никаким психическим заболеванием.</a:t>
            </a:r>
            <a:endParaRPr lang="ru-RU" dirty="0"/>
          </a:p>
          <a:p>
            <a:pPr marL="0" indent="0">
              <a:buNone/>
            </a:pPr>
            <a:endParaRPr lang="ru-RU" dirty="0"/>
          </a:p>
        </p:txBody>
      </p:sp>
    </p:spTree>
    <p:extLst>
      <p:ext uri="{BB962C8B-B14F-4D97-AF65-F5344CB8AC3E}">
        <p14:creationId xmlns:p14="http://schemas.microsoft.com/office/powerpoint/2010/main" val="35594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Мифы и предрассудки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13</a:t>
            </a:fld>
            <a:endParaRPr lang="ru-RU" noProof="0"/>
          </a:p>
        </p:txBody>
      </p:sp>
      <p:sp>
        <p:nvSpPr>
          <p:cNvPr id="5" name="Объект 2"/>
          <p:cNvSpPr>
            <a:spLocks noGrp="1"/>
          </p:cNvSpPr>
          <p:nvPr>
            <p:ph idx="1"/>
          </p:nvPr>
        </p:nvSpPr>
        <p:spPr>
          <a:xfrm>
            <a:off x="189756" y="1556792"/>
            <a:ext cx="11881320" cy="4536504"/>
          </a:xfrm>
        </p:spPr>
        <p:txBody>
          <a:bodyPr rtlCol="0">
            <a:normAutofit fontScale="70000" lnSpcReduction="20000"/>
          </a:bodyPr>
          <a:lstStyle/>
          <a:p>
            <a:r>
              <a:rPr lang="ru-RU" b="1" dirty="0"/>
              <a:t>Злоупотребление алкоголем и наркотиками не имеет отношения к самоубийствам, и даже наоборот: алкоголь и наркотики помогают забыть о проблемах.</a:t>
            </a:r>
            <a:endParaRPr lang="ru-RU" b="1" dirty="0">
              <a:ea typeface="+mn-lt"/>
              <a:cs typeface="+mn-lt"/>
            </a:endParaRPr>
          </a:p>
          <a:p>
            <a:pPr marL="0" indent="0">
              <a:buNone/>
            </a:pPr>
            <a:r>
              <a:rPr lang="ru-RU" dirty="0"/>
              <a:t>Подобные злоупотребления - фактор риска по суициду</a:t>
            </a:r>
          </a:p>
          <a:p>
            <a:r>
              <a:rPr lang="ru-RU" b="1" dirty="0"/>
              <a:t>Самоубийство представляет собой чрезвычайно сложное явление, помочь самоубийцам могут только профессионалы.</a:t>
            </a:r>
          </a:p>
          <a:p>
            <a:pPr marL="0" indent="0">
              <a:buNone/>
            </a:pPr>
            <a:r>
              <a:rPr lang="ru-RU" dirty="0">
                <a:ea typeface="+mn-lt"/>
                <a:cs typeface="+mn-lt"/>
              </a:rPr>
              <a:t>В мире большая часть консультантов экстренных служб - волонтёры, проходящие специальную подготовку и </a:t>
            </a:r>
            <a:r>
              <a:rPr lang="ru-RU" dirty="0" err="1">
                <a:ea typeface="+mn-lt"/>
                <a:cs typeface="+mn-lt"/>
              </a:rPr>
              <a:t>супервизию</a:t>
            </a:r>
            <a:r>
              <a:rPr lang="ru-RU" dirty="0">
                <a:ea typeface="+mn-lt"/>
                <a:cs typeface="+mn-lt"/>
              </a:rPr>
              <a:t>.</a:t>
            </a:r>
            <a:endParaRPr lang="ru-RU" dirty="0"/>
          </a:p>
          <a:p>
            <a:r>
              <a:rPr lang="ru-RU" b="1" dirty="0">
                <a:ea typeface="+mn-lt"/>
                <a:cs typeface="+mn-lt"/>
              </a:rPr>
              <a:t>Если у человека имеется склонность к самоубийству, то она останется у него навсегда.</a:t>
            </a:r>
            <a:endParaRPr lang="ru-RU" dirty="0"/>
          </a:p>
          <a:p>
            <a:r>
              <a:rPr lang="ru-RU" b="1" dirty="0">
                <a:ea typeface="+mn-lt"/>
                <a:cs typeface="+mn-lt"/>
              </a:rPr>
              <a:t>Самоубийство — явление наследуемое, значит, оно фатально, и ничем нельзя помочь.</a:t>
            </a:r>
          </a:p>
          <a:p>
            <a:pPr marL="0" indent="0">
              <a:buNone/>
            </a:pPr>
            <a:r>
              <a:rPr lang="ru-RU" dirty="0">
                <a:ea typeface="+mn-lt"/>
                <a:cs typeface="+mn-lt"/>
              </a:rPr>
              <a:t>Сложные поведенческие акты человека никак не обусловлены генетически</a:t>
            </a:r>
            <a:endParaRPr lang="ru-RU" b="1" dirty="0">
              <a:ea typeface="+mn-lt"/>
              <a:cs typeface="+mn-lt"/>
            </a:endParaRPr>
          </a:p>
          <a:p>
            <a:r>
              <a:rPr lang="ru-RU" b="1" dirty="0">
                <a:ea typeface="+mn-lt"/>
                <a:cs typeface="+mn-lt"/>
              </a:rPr>
              <a:t>Только люди с серьезными проблемами кончают жизнь самоубийством, а дети и подростки не убивают себя, только угрожают.</a:t>
            </a:r>
          </a:p>
          <a:p>
            <a:pPr marL="0" indent="0">
              <a:buNone/>
            </a:pPr>
            <a:r>
              <a:rPr lang="ru-RU" dirty="0">
                <a:ea typeface="+mn-lt"/>
                <a:cs typeface="+mn-lt"/>
              </a:rPr>
              <a:t>Многие проблемы, которые кажутся взрослым чем-то обыденным, в глазах ребенка или подростка могут выглядеть катастрофическими, провоцировать болезненные переживания, что вместе со склонностью к импульсивным поступкам, может привести к суициду.</a:t>
            </a:r>
            <a:endParaRPr lang="ru-RU" dirty="0"/>
          </a:p>
        </p:txBody>
      </p:sp>
    </p:spTree>
    <p:extLst>
      <p:ext uri="{BB962C8B-B14F-4D97-AF65-F5344CB8AC3E}">
        <p14:creationId xmlns:p14="http://schemas.microsoft.com/office/powerpoint/2010/main" val="5468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id="{87BE312E-DEE4-49A5-982B-97A68E4B6AD9}"/>
              </a:ext>
            </a:extLst>
          </p:cNvPr>
          <p:cNvSpPr/>
          <p:nvPr/>
        </p:nvSpPr>
        <p:spPr>
          <a:xfrm>
            <a:off x="1916130" y="1268486"/>
            <a:ext cx="4289193" cy="38767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a:t>СУИЦИД</a:t>
            </a:r>
          </a:p>
        </p:txBody>
      </p:sp>
      <p:sp>
        <p:nvSpPr>
          <p:cNvPr id="2" name="Заголовок 1"/>
          <p:cNvSpPr>
            <a:spLocks noGrp="1"/>
          </p:cNvSpPr>
          <p:nvPr>
            <p:ph type="title"/>
          </p:nvPr>
        </p:nvSpPr>
        <p:spPr>
          <a:xfrm>
            <a:off x="117748" y="393576"/>
            <a:ext cx="11881320" cy="587152"/>
          </a:xfrm>
        </p:spPr>
        <p:txBody>
          <a:bodyPr rtlCol="0">
            <a:normAutofit/>
          </a:bodyPr>
          <a:lstStyle/>
          <a:p>
            <a:r>
              <a:rPr lang="ru-RU" b="1" dirty="0"/>
              <a:t>«Компоненты» суицида (Эдвин </a:t>
            </a:r>
            <a:r>
              <a:rPr lang="ru-RU" b="1" dirty="0" err="1"/>
              <a:t>Шнейдман</a:t>
            </a:r>
            <a:r>
              <a:rPr lang="ru-RU" b="1" dirty="0"/>
              <a:t>)</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14</a:t>
            </a:fld>
            <a:endParaRPr lang="ru-RU" noProof="0"/>
          </a:p>
        </p:txBody>
      </p:sp>
      <p:graphicFrame>
        <p:nvGraphicFramePr>
          <p:cNvPr id="6" name="Схема 13">
            <a:extLst>
              <a:ext uri="{FF2B5EF4-FFF2-40B4-BE49-F238E27FC236}">
                <a16:creationId xmlns:a16="http://schemas.microsoft.com/office/drawing/2014/main" id="{67649269-973A-418B-B2F4-54988ADCA5B1}"/>
              </a:ext>
            </a:extLst>
          </p:cNvPr>
          <p:cNvGraphicFramePr>
            <a:graphicFrameLocks noGrp="1"/>
          </p:cNvGraphicFramePr>
          <p:nvPr>
            <p:ph idx="1"/>
            <p:extLst>
              <p:ext uri="{D42A27DB-BD31-4B8C-83A1-F6EECF244321}">
                <p14:modId xmlns:p14="http://schemas.microsoft.com/office/powerpoint/2010/main" val="1938837353"/>
              </p:ext>
            </p:extLst>
          </p:nvPr>
        </p:nvGraphicFramePr>
        <p:xfrm>
          <a:off x="189756" y="2636638"/>
          <a:ext cx="7741942" cy="345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a:extLst>
              <a:ext uri="{FF2B5EF4-FFF2-40B4-BE49-F238E27FC236}">
                <a16:creationId xmlns:a16="http://schemas.microsoft.com/office/drawing/2014/main" id="{711C9988-7F50-E8C2-66FE-4F33689792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5761" y="1152128"/>
            <a:ext cx="328498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Причины возникновения душевной боли (</a:t>
            </a:r>
            <a:r>
              <a:rPr lang="ru-RU" dirty="0" err="1"/>
              <a:t>Э.Шнейдман</a:t>
            </a:r>
            <a:r>
              <a:rPr lang="ru-RU" dirty="0"/>
              <a:t>)</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15</a:t>
            </a:fld>
            <a:endParaRPr lang="ru-RU" noProof="0"/>
          </a:p>
        </p:txBody>
      </p:sp>
      <p:graphicFrame>
        <p:nvGraphicFramePr>
          <p:cNvPr id="9" name="Объект 2">
            <a:extLst>
              <a:ext uri="{FF2B5EF4-FFF2-40B4-BE49-F238E27FC236}">
                <a16:creationId xmlns:a16="http://schemas.microsoft.com/office/drawing/2014/main" id="{8E8EBA0E-B3C2-407B-B0EC-B7DDDE5005AC}"/>
              </a:ext>
            </a:extLst>
          </p:cNvPr>
          <p:cNvGraphicFramePr>
            <a:graphicFrameLocks/>
          </p:cNvGraphicFramePr>
          <p:nvPr>
            <p:extLst>
              <p:ext uri="{D42A27DB-BD31-4B8C-83A1-F6EECF244321}">
                <p14:modId xmlns:p14="http://schemas.microsoft.com/office/powerpoint/2010/main" val="2804390348"/>
              </p:ext>
            </p:extLst>
          </p:nvPr>
        </p:nvGraphicFramePr>
        <p:xfrm>
          <a:off x="541277" y="1247676"/>
          <a:ext cx="10953735" cy="49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0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Мотивы самоубийства (Моховиков, 2001)</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16</a:t>
            </a:fld>
            <a:endParaRPr lang="ru-RU" noProof="0"/>
          </a:p>
        </p:txBody>
      </p:sp>
      <p:sp>
        <p:nvSpPr>
          <p:cNvPr id="5" name="Объект 2"/>
          <p:cNvSpPr>
            <a:spLocks noGrp="1"/>
          </p:cNvSpPr>
          <p:nvPr>
            <p:ph idx="1"/>
          </p:nvPr>
        </p:nvSpPr>
        <p:spPr>
          <a:xfrm>
            <a:off x="189756" y="1556792"/>
            <a:ext cx="11881320" cy="4536504"/>
          </a:xfrm>
        </p:spPr>
        <p:txBody>
          <a:bodyPr rtlCol="0">
            <a:normAutofit fontScale="85000" lnSpcReduction="20000"/>
          </a:bodyPr>
          <a:lstStyle/>
          <a:p>
            <a:r>
              <a:rPr lang="ru-RU" dirty="0"/>
              <a:t>Переживание обиды, одиночества, отчужденности и непонимания.</a:t>
            </a:r>
          </a:p>
          <a:p>
            <a:r>
              <a:rPr lang="ru-RU" dirty="0"/>
              <a:t>Действительная или мнимая утрата любви родителей, неразделенное чувство и ревность.</a:t>
            </a:r>
          </a:p>
          <a:p>
            <a:r>
              <a:rPr lang="ru-RU" dirty="0"/>
              <a:t>Переживания, связанные со смертью, разводом или уходом родителей из семьи.</a:t>
            </a:r>
          </a:p>
          <a:p>
            <a:r>
              <a:rPr lang="ru-RU" dirty="0"/>
              <a:t>Чувства вины, стыда, оскорбленного самолюбия, самообвинения.</a:t>
            </a:r>
          </a:p>
          <a:p>
            <a:r>
              <a:rPr lang="ru-RU" dirty="0"/>
              <a:t>Боязнь позора, насмешек или унижения.</a:t>
            </a:r>
          </a:p>
          <a:p>
            <a:r>
              <a:rPr lang="ru-RU" dirty="0"/>
              <a:t>Страх наказания, нежелание извиниться.</a:t>
            </a:r>
          </a:p>
          <a:p>
            <a:r>
              <a:rPr lang="ru-RU" dirty="0"/>
              <a:t>Любовные неудачи, сексуальные эксцессы, беременность.</a:t>
            </a:r>
          </a:p>
          <a:p>
            <a:r>
              <a:rPr lang="ru-RU" dirty="0"/>
              <a:t>Чувство мести, злобы, протеста; угроза или вымогательство.</a:t>
            </a:r>
          </a:p>
          <a:p>
            <a:r>
              <a:rPr lang="ru-RU" dirty="0"/>
              <a:t>Желание привлечь к себе внимание, вызвать сочувствие, избежать неприятных последствий, уйти от трудной ситуации.</a:t>
            </a:r>
          </a:p>
          <a:p>
            <a:r>
              <a:rPr lang="ru-RU" dirty="0"/>
              <a:t>• Сочувствие или подражание товарищам, героям книг или фильмов («эффект Вертера»).</a:t>
            </a:r>
          </a:p>
        </p:txBody>
      </p:sp>
    </p:spTree>
    <p:extLst>
      <p:ext uri="{BB962C8B-B14F-4D97-AF65-F5344CB8AC3E}">
        <p14:creationId xmlns:p14="http://schemas.microsoft.com/office/powerpoint/2010/main" val="8868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Этапы суицида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17</a:t>
            </a:fld>
            <a:endParaRPr lang="ru-RU" noProof="0"/>
          </a:p>
        </p:txBody>
      </p:sp>
      <p:graphicFrame>
        <p:nvGraphicFramePr>
          <p:cNvPr id="6" name="Схема 68">
            <a:extLst>
              <a:ext uri="{FF2B5EF4-FFF2-40B4-BE49-F238E27FC236}">
                <a16:creationId xmlns:a16="http://schemas.microsoft.com/office/drawing/2014/main" id="{9D2818FC-D70C-486E-9ADD-2992717A3170}"/>
              </a:ext>
            </a:extLst>
          </p:cNvPr>
          <p:cNvGraphicFramePr/>
          <p:nvPr>
            <p:extLst>
              <p:ext uri="{D42A27DB-BD31-4B8C-83A1-F6EECF244321}">
                <p14:modId xmlns:p14="http://schemas.microsoft.com/office/powerpoint/2010/main" val="1276186767"/>
              </p:ext>
            </p:extLst>
          </p:nvPr>
        </p:nvGraphicFramePr>
        <p:xfrm>
          <a:off x="698044" y="1196752"/>
          <a:ext cx="11301024" cy="5133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Двойные фигурные скобки 6">
            <a:extLst>
              <a:ext uri="{FF2B5EF4-FFF2-40B4-BE49-F238E27FC236}">
                <a16:creationId xmlns:a16="http://schemas.microsoft.com/office/drawing/2014/main" id="{52063EF9-1522-41C2-2072-B2ADD22037E1}"/>
              </a:ext>
            </a:extLst>
          </p:cNvPr>
          <p:cNvSpPr/>
          <p:nvPr/>
        </p:nvSpPr>
        <p:spPr>
          <a:xfrm>
            <a:off x="333772" y="2636912"/>
            <a:ext cx="5184576" cy="3024336"/>
          </a:xfrm>
          <a:prstGeom prst="bracePair">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ysClr val="windowText" lastClr="000000"/>
              </a:solidFill>
            </a:endParaRPr>
          </a:p>
        </p:txBody>
      </p:sp>
      <p:sp>
        <p:nvSpPr>
          <p:cNvPr id="8" name="Облачко с текстом: прямоугольное 53">
            <a:extLst>
              <a:ext uri="{FF2B5EF4-FFF2-40B4-BE49-F238E27FC236}">
                <a16:creationId xmlns:a16="http://schemas.microsoft.com/office/drawing/2014/main" id="{E0BAF6F0-CF9D-8146-9DC2-9C506E297429}"/>
              </a:ext>
            </a:extLst>
          </p:cNvPr>
          <p:cNvSpPr/>
          <p:nvPr/>
        </p:nvSpPr>
        <p:spPr>
          <a:xfrm>
            <a:off x="1197868" y="1123806"/>
            <a:ext cx="3702848" cy="979156"/>
          </a:xfrm>
          <a:prstGeom prst="wedgeRectCallout">
            <a:avLst>
              <a:gd name="adj1" fmla="val -1283"/>
              <a:gd name="adj2" fmla="val 63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t>Пресуицид</a:t>
            </a:r>
            <a:endParaRPr lang="ru-RU" sz="2400"/>
          </a:p>
        </p:txBody>
      </p:sp>
    </p:spTree>
    <p:extLst>
      <p:ext uri="{BB962C8B-B14F-4D97-AF65-F5344CB8AC3E}">
        <p14:creationId xmlns:p14="http://schemas.microsoft.com/office/powerpoint/2010/main" val="10498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Современные подростки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18</a:t>
            </a:fld>
            <a:endParaRPr lang="ru-RU" noProof="0"/>
          </a:p>
        </p:txBody>
      </p:sp>
      <p:sp>
        <p:nvSpPr>
          <p:cNvPr id="5" name="Объект 2"/>
          <p:cNvSpPr>
            <a:spLocks noGrp="1"/>
          </p:cNvSpPr>
          <p:nvPr>
            <p:ph idx="1"/>
          </p:nvPr>
        </p:nvSpPr>
        <p:spPr>
          <a:xfrm>
            <a:off x="189756" y="1268760"/>
            <a:ext cx="11881320" cy="4824536"/>
          </a:xfrm>
        </p:spPr>
        <p:txBody>
          <a:bodyPr rtlCol="0">
            <a:normAutofit fontScale="85000" lnSpcReduction="10000"/>
          </a:bodyPr>
          <a:lstStyle/>
          <a:p>
            <a:r>
              <a:rPr lang="ru-RU" dirty="0" err="1"/>
              <a:t>Международно</a:t>
            </a:r>
            <a:r>
              <a:rPr lang="ru-RU" dirty="0"/>
              <a:t> признанные права </a:t>
            </a:r>
          </a:p>
          <a:p>
            <a:r>
              <a:rPr lang="ru-RU" dirty="0"/>
              <a:t>Жизнь подчинена организованной деятельности (в учреждениях) с широким вовлечением профессионалов, в дифференцированное обучение и воспитание </a:t>
            </a:r>
          </a:p>
          <a:p>
            <a:r>
              <a:rPr lang="ru-RU" dirty="0"/>
              <a:t>Приоритетными становятся не социальные ожидания или давление, все менее ригидные, а индивидуальные решения </a:t>
            </a:r>
          </a:p>
          <a:p>
            <a:r>
              <a:rPr lang="ru-RU" dirty="0"/>
              <a:t>Множественный выбор карьеры и большая гибкость будущей профессиональной направленности </a:t>
            </a:r>
          </a:p>
          <a:p>
            <a:r>
              <a:rPr lang="ru-RU" dirty="0"/>
              <a:t>Дети и молодежь являются весьма важными потребителями многих товаров широкого спроса </a:t>
            </a:r>
          </a:p>
          <a:p>
            <a:r>
              <a:rPr lang="ru-RU" dirty="0"/>
              <a:t>Немалая часть СМИ обслуживает интересы, потребности и увлечения молодых людей</a:t>
            </a:r>
          </a:p>
          <a:p>
            <a:r>
              <a:rPr lang="ru-RU" dirty="0"/>
              <a:t>Границы подросткового возраста – период между началом полового созревания и трудовой деятельностью и правовой ответственностью. В традиционных («примитивных») культурах вообще могло не быть подросткового возраста. В современном обществе – тенденция к увеличению продолжительности. Для практической работы мне представляется удобным делить на 2 периода: 11-13 лет (собственно половое созревание) и 14-18 лет (вхождение в социум).</a:t>
            </a:r>
          </a:p>
          <a:p>
            <a:endParaRPr lang="ru-RU" dirty="0"/>
          </a:p>
          <a:p>
            <a:pPr marL="0" indent="0">
              <a:buNone/>
            </a:pPr>
            <a:endParaRPr lang="ru-RU" dirty="0"/>
          </a:p>
        </p:txBody>
      </p:sp>
    </p:spTree>
    <p:extLst>
      <p:ext uri="{BB962C8B-B14F-4D97-AF65-F5344CB8AC3E}">
        <p14:creationId xmlns:p14="http://schemas.microsoft.com/office/powerpoint/2010/main" val="22690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Социальная ситуация развития</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19</a:t>
            </a:fld>
            <a:endParaRPr lang="ru-RU" noProof="0"/>
          </a:p>
        </p:txBody>
      </p:sp>
      <p:graphicFrame>
        <p:nvGraphicFramePr>
          <p:cNvPr id="3" name="Объект 2">
            <a:extLst>
              <a:ext uri="{FF2B5EF4-FFF2-40B4-BE49-F238E27FC236}">
                <a16:creationId xmlns:a16="http://schemas.microsoft.com/office/drawing/2014/main" id="{F2AEF217-EB3F-AD7A-AB1F-EF49853A3A46}"/>
              </a:ext>
            </a:extLst>
          </p:cNvPr>
          <p:cNvGraphicFramePr>
            <a:graphicFrameLocks noGrp="1"/>
          </p:cNvGraphicFramePr>
          <p:nvPr>
            <p:ph idx="1"/>
            <p:extLst>
              <p:ext uri="{D42A27DB-BD31-4B8C-83A1-F6EECF244321}">
                <p14:modId xmlns:p14="http://schemas.microsoft.com/office/powerpoint/2010/main" val="3262971614"/>
              </p:ext>
            </p:extLst>
          </p:nvPr>
        </p:nvGraphicFramePr>
        <p:xfrm>
          <a:off x="189756" y="1556792"/>
          <a:ext cx="118813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8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756" y="404664"/>
            <a:ext cx="11881320" cy="587152"/>
          </a:xfrm>
        </p:spPr>
        <p:txBody>
          <a:bodyPr rtlCol="0"/>
          <a:lstStyle/>
          <a:p>
            <a:r>
              <a:rPr lang="ru-RU" dirty="0"/>
              <a:t>ОПРЕДЕЛЕНИЯ</a:t>
            </a:r>
            <a:endParaRPr lang="ru" dirty="0"/>
          </a:p>
        </p:txBody>
      </p:sp>
      <p:sp>
        <p:nvSpPr>
          <p:cNvPr id="3" name="Объект 2"/>
          <p:cNvSpPr>
            <a:spLocks noGrp="1"/>
          </p:cNvSpPr>
          <p:nvPr>
            <p:ph idx="1"/>
          </p:nvPr>
        </p:nvSpPr>
        <p:spPr>
          <a:xfrm>
            <a:off x="189756" y="1556792"/>
            <a:ext cx="11881320" cy="4536504"/>
          </a:xfrm>
        </p:spPr>
        <p:txBody>
          <a:bodyPr rtlCol="0">
            <a:normAutofit/>
          </a:bodyPr>
          <a:lstStyle/>
          <a:p>
            <a:r>
              <a:rPr lang="ru-RU" b="1" dirty="0"/>
              <a:t>Суицид</a:t>
            </a:r>
            <a:r>
              <a:rPr lang="ru-RU" dirty="0"/>
              <a:t> – намеренное, целенаправленное и осознанное прекращение собственной жизни.</a:t>
            </a:r>
          </a:p>
          <a:p>
            <a:r>
              <a:rPr lang="ru-RU" b="1" dirty="0"/>
              <a:t>Суицидальная попытка </a:t>
            </a:r>
            <a:r>
              <a:rPr lang="ru-RU" dirty="0"/>
              <a:t>(попытка суицида, незавершенный суицид) целенаправленное оперирование средствами лишения себя жизни с целью покончить жизнь самоубийством или с демонстративно-шантажными целями, но не закончившееся смертью.</a:t>
            </a:r>
          </a:p>
          <a:p>
            <a:r>
              <a:rPr lang="ru-RU" b="1" dirty="0"/>
              <a:t>Суицидальное поведение </a:t>
            </a:r>
            <a:r>
              <a:rPr lang="ru-RU" dirty="0"/>
              <a:t>- проявление суицидальной активности - мысли, намерения, высказывания, угрозы, попытки, покушения.</a:t>
            </a:r>
          </a:p>
          <a:p>
            <a:r>
              <a:rPr lang="ru-RU" b="1" dirty="0" err="1"/>
              <a:t>Парасуицидальное</a:t>
            </a:r>
            <a:r>
              <a:rPr lang="ru-RU" b="1" dirty="0"/>
              <a:t>/</a:t>
            </a:r>
            <a:r>
              <a:rPr lang="ru-RU" b="1" dirty="0" err="1"/>
              <a:t>самоповреждающее</a:t>
            </a:r>
            <a:r>
              <a:rPr lang="ru-RU" b="1" dirty="0"/>
              <a:t> поведение (</a:t>
            </a:r>
            <a:r>
              <a:rPr lang="ru-RU" b="1" dirty="0" err="1"/>
              <a:t>селфхарм</a:t>
            </a:r>
            <a:r>
              <a:rPr lang="ru-RU" b="1" dirty="0"/>
              <a:t>) </a:t>
            </a:r>
            <a:r>
              <a:rPr lang="ru-RU" dirty="0"/>
              <a:t>– регулярное умышленное или подсознательное причинение себе боли, физического вреда.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a:t>
            </a:fld>
            <a:endParaRPr lang="ru-RU" noProof="0"/>
          </a:p>
        </p:txBody>
      </p:sp>
    </p:spTree>
    <p:extLst>
      <p:ext uri="{BB962C8B-B14F-4D97-AF65-F5344CB8AC3E}">
        <p14:creationId xmlns:p14="http://schemas.microsoft.com/office/powerpoint/2010/main" val="27098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Ведущая деятельность</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20</a:t>
            </a:fld>
            <a:endParaRPr lang="ru-RU" noProof="0"/>
          </a:p>
        </p:txBody>
      </p:sp>
      <p:graphicFrame>
        <p:nvGraphicFramePr>
          <p:cNvPr id="6" name="Схема 5">
            <a:extLst>
              <a:ext uri="{FF2B5EF4-FFF2-40B4-BE49-F238E27FC236}">
                <a16:creationId xmlns:a16="http://schemas.microsoft.com/office/drawing/2014/main" id="{A6C98839-EF4E-665F-022F-6826CE6BDA23}"/>
              </a:ext>
            </a:extLst>
          </p:cNvPr>
          <p:cNvGraphicFramePr>
            <a:graphicFrameLocks noGrp="1"/>
          </p:cNvGraphicFramePr>
          <p:nvPr>
            <p:extLst>
              <p:ext uri="{D42A27DB-BD31-4B8C-83A1-F6EECF244321}">
                <p14:modId xmlns:p14="http://schemas.microsoft.com/office/powerpoint/2010/main" val="2467492508"/>
              </p:ext>
            </p:extLst>
          </p:nvPr>
        </p:nvGraphicFramePr>
        <p:xfrm>
          <a:off x="2913991" y="687152"/>
          <a:ext cx="9056529" cy="5259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E20B673-D752-D385-AA19-14C59B098EE4}"/>
              </a:ext>
            </a:extLst>
          </p:cNvPr>
          <p:cNvSpPr txBox="1"/>
          <p:nvPr/>
        </p:nvSpPr>
        <p:spPr>
          <a:xfrm>
            <a:off x="188132" y="1700808"/>
            <a:ext cx="3241984" cy="2308324"/>
          </a:xfrm>
          <a:prstGeom prst="rect">
            <a:avLst/>
          </a:prstGeom>
          <a:noFill/>
          <a:ln>
            <a:solidFill>
              <a:schemeClr val="accent1">
                <a:lumMod val="20000"/>
                <a:lumOff val="80000"/>
              </a:schemeClr>
            </a:solidFill>
          </a:ln>
        </p:spPr>
        <p:txBody>
          <a:bodyPr wrap="square">
            <a:spAutoFit/>
          </a:bodyPr>
          <a:lstStyle/>
          <a:p>
            <a:r>
              <a:rPr lang="ru-RU" dirty="0"/>
              <a:t>Только в специально организуемой общественно полезной деятельности создаётся ситуация, в которой подросток вступает в действительно равноправные отношения со взрослым.</a:t>
            </a:r>
          </a:p>
          <a:p>
            <a:r>
              <a:rPr lang="ru-RU" dirty="0"/>
              <a:t>(Д.И. </a:t>
            </a:r>
            <a:r>
              <a:rPr lang="ru-RU" dirty="0" err="1"/>
              <a:t>Фельдштейн</a:t>
            </a:r>
            <a:r>
              <a:rPr lang="ru-RU" dirty="0"/>
              <a:t>)</a:t>
            </a:r>
          </a:p>
        </p:txBody>
      </p:sp>
    </p:spTree>
    <p:extLst>
      <p:ext uri="{BB962C8B-B14F-4D97-AF65-F5344CB8AC3E}">
        <p14:creationId xmlns:p14="http://schemas.microsoft.com/office/powerpoint/2010/main" val="124721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Новообразования</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21</a:t>
            </a:fld>
            <a:endParaRPr lang="ru-RU" noProof="0"/>
          </a:p>
        </p:txBody>
      </p:sp>
      <p:graphicFrame>
        <p:nvGraphicFramePr>
          <p:cNvPr id="3" name="Схема 2">
            <a:extLst>
              <a:ext uri="{FF2B5EF4-FFF2-40B4-BE49-F238E27FC236}">
                <a16:creationId xmlns:a16="http://schemas.microsoft.com/office/drawing/2014/main" id="{4516B5C9-FE1D-E3E0-E4ED-A7CD5C0F9674}"/>
              </a:ext>
            </a:extLst>
          </p:cNvPr>
          <p:cNvGraphicFramePr>
            <a:graphicFrameLocks noGrp="1"/>
          </p:cNvGraphicFramePr>
          <p:nvPr>
            <p:extLst>
              <p:ext uri="{D42A27DB-BD31-4B8C-83A1-F6EECF244321}">
                <p14:modId xmlns:p14="http://schemas.microsoft.com/office/powerpoint/2010/main" val="195117817"/>
              </p:ext>
            </p:extLst>
          </p:nvPr>
        </p:nvGraphicFramePr>
        <p:xfrm>
          <a:off x="2422004" y="396592"/>
          <a:ext cx="9505056" cy="584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6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Иерархическая структура личности (по К. К. Платонову)</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22</a:t>
            </a:fld>
            <a:endParaRPr lang="ru-RU" noProof="0"/>
          </a:p>
        </p:txBody>
      </p:sp>
      <p:graphicFrame>
        <p:nvGraphicFramePr>
          <p:cNvPr id="3" name="Таблица 5">
            <a:extLst>
              <a:ext uri="{FF2B5EF4-FFF2-40B4-BE49-F238E27FC236}">
                <a16:creationId xmlns:a16="http://schemas.microsoft.com/office/drawing/2014/main" id="{19DA9447-C700-D802-3C01-762367E89000}"/>
              </a:ext>
            </a:extLst>
          </p:cNvPr>
          <p:cNvGraphicFramePr>
            <a:graphicFrameLocks noGrp="1"/>
          </p:cNvGraphicFramePr>
          <p:nvPr>
            <p:ph idx="1"/>
            <p:extLst>
              <p:ext uri="{D42A27DB-BD31-4B8C-83A1-F6EECF244321}">
                <p14:modId xmlns:p14="http://schemas.microsoft.com/office/powerpoint/2010/main" val="939806743"/>
              </p:ext>
            </p:extLst>
          </p:nvPr>
        </p:nvGraphicFramePr>
        <p:xfrm>
          <a:off x="235670" y="1142999"/>
          <a:ext cx="11763398" cy="4869886"/>
        </p:xfrm>
        <a:graphic>
          <a:graphicData uri="http://schemas.openxmlformats.org/drawingml/2006/table">
            <a:tbl>
              <a:tblPr firstRow="1" bandRow="1">
                <a:tableStyleId>{5C22544A-7EE6-4342-B048-85BDC9FD1C3A}</a:tableStyleId>
              </a:tblPr>
              <a:tblGrid>
                <a:gridCol w="3410470">
                  <a:extLst>
                    <a:ext uri="{9D8B030D-6E8A-4147-A177-3AD203B41FA5}">
                      <a16:colId xmlns:a16="http://schemas.microsoft.com/office/drawing/2014/main" val="2365292656"/>
                    </a:ext>
                  </a:extLst>
                </a:gridCol>
                <a:gridCol w="4792630">
                  <a:extLst>
                    <a:ext uri="{9D8B030D-6E8A-4147-A177-3AD203B41FA5}">
                      <a16:colId xmlns:a16="http://schemas.microsoft.com/office/drawing/2014/main" val="579319484"/>
                    </a:ext>
                  </a:extLst>
                </a:gridCol>
                <a:gridCol w="3560298">
                  <a:extLst>
                    <a:ext uri="{9D8B030D-6E8A-4147-A177-3AD203B41FA5}">
                      <a16:colId xmlns:a16="http://schemas.microsoft.com/office/drawing/2014/main" val="1014064842"/>
                    </a:ext>
                  </a:extLst>
                </a:gridCol>
              </a:tblGrid>
              <a:tr h="629817">
                <a:tc>
                  <a:txBody>
                    <a:bodyPr/>
                    <a:lstStyle/>
                    <a:p>
                      <a:pPr lvl="0" algn="ctr">
                        <a:buNone/>
                      </a:pPr>
                      <a:r>
                        <a:rPr lang="ru-RU" sz="1800" b="1" i="0" u="none" strike="noStrike" noProof="0">
                          <a:latin typeface="Corbel"/>
                        </a:rPr>
                        <a:t>Краткое название подструктуры</a:t>
                      </a:r>
                      <a:endParaRPr lang="ru-RU" b="1"/>
                    </a:p>
                  </a:txBody>
                  <a:tcPr/>
                </a:tc>
                <a:tc>
                  <a:txBody>
                    <a:bodyPr/>
                    <a:lstStyle/>
                    <a:p>
                      <a:pPr lvl="0" algn="ctr">
                        <a:buNone/>
                      </a:pPr>
                      <a:r>
                        <a:rPr lang="ru-RU" sz="1800" b="1" i="0" u="none" strike="noStrike" noProof="0">
                          <a:latin typeface="Corbel"/>
                        </a:rPr>
                        <a:t>К данной подструктуре относятся</a:t>
                      </a:r>
                      <a:endParaRPr lang="ru-RU" b="1"/>
                    </a:p>
                  </a:txBody>
                  <a:tcPr/>
                </a:tc>
                <a:tc>
                  <a:txBody>
                    <a:bodyPr/>
                    <a:lstStyle/>
                    <a:p>
                      <a:pPr lvl="0" algn="ctr">
                        <a:buNone/>
                      </a:pPr>
                      <a:r>
                        <a:rPr lang="ru-RU" sz="1800" b="1" i="0" u="none" strike="noStrike" noProof="0" dirty="0">
                          <a:latin typeface="Corbel"/>
                        </a:rPr>
                        <a:t>Соотношение биологического и социального</a:t>
                      </a:r>
                      <a:endParaRPr lang="ru-RU" b="1" dirty="0"/>
                    </a:p>
                  </a:txBody>
                  <a:tcPr/>
                </a:tc>
                <a:extLst>
                  <a:ext uri="{0D108BD9-81ED-4DB2-BD59-A6C34878D82A}">
                    <a16:rowId xmlns:a16="http://schemas.microsoft.com/office/drawing/2014/main" val="3544508143"/>
                  </a:ext>
                </a:extLst>
              </a:tr>
              <a:tr h="926183">
                <a:tc>
                  <a:txBody>
                    <a:bodyPr/>
                    <a:lstStyle/>
                    <a:p>
                      <a:pPr lvl="0">
                        <a:buNone/>
                      </a:pPr>
                      <a:r>
                        <a:rPr lang="ru-RU" sz="1800" b="1" i="0" u="none" strike="noStrike" noProof="0">
                          <a:latin typeface="Corbel"/>
                        </a:rPr>
                        <a:t>Подструктура направленности</a:t>
                      </a:r>
                      <a:endParaRPr lang="ru-RU" b="1"/>
                    </a:p>
                  </a:txBody>
                  <a:tcPr/>
                </a:tc>
                <a:tc>
                  <a:txBody>
                    <a:bodyPr/>
                    <a:lstStyle/>
                    <a:p>
                      <a:pPr lvl="0">
                        <a:buNone/>
                      </a:pPr>
                      <a:r>
                        <a:rPr lang="ru-RU" sz="1800" b="0" i="0" u="none" strike="noStrike" noProof="0">
                          <a:latin typeface="Corbel"/>
                        </a:rPr>
                        <a:t>Убеждения, мировоззрение, личностные смыслы; интересы</a:t>
                      </a:r>
                      <a:endParaRPr lang="ru-RU"/>
                    </a:p>
                  </a:txBody>
                  <a:tcPr/>
                </a:tc>
                <a:tc>
                  <a:txBody>
                    <a:bodyPr/>
                    <a:lstStyle/>
                    <a:p>
                      <a:pPr lvl="0">
                        <a:buNone/>
                      </a:pPr>
                      <a:r>
                        <a:rPr lang="ru-RU" sz="1800" b="0" i="0" u="none" strike="noStrike" noProof="0">
                          <a:latin typeface="Corbel"/>
                        </a:rPr>
                        <a:t>Социальный уровень (биологического почти нет)</a:t>
                      </a:r>
                      <a:endParaRPr lang="ru-RU"/>
                    </a:p>
                  </a:txBody>
                  <a:tcPr/>
                </a:tc>
                <a:extLst>
                  <a:ext uri="{0D108BD9-81ED-4DB2-BD59-A6C34878D82A}">
                    <a16:rowId xmlns:a16="http://schemas.microsoft.com/office/drawing/2014/main" val="1485896975"/>
                  </a:ext>
                </a:extLst>
              </a:tr>
              <a:tr h="926183">
                <a:tc>
                  <a:txBody>
                    <a:bodyPr/>
                    <a:lstStyle/>
                    <a:p>
                      <a:pPr lvl="0">
                        <a:buNone/>
                      </a:pPr>
                      <a:r>
                        <a:rPr lang="ru-RU" sz="1800" b="1" i="0" u="none" strike="noStrike" noProof="0">
                          <a:latin typeface="Corbel"/>
                        </a:rPr>
                        <a:t>Подструктура опыта</a:t>
                      </a:r>
                      <a:endParaRPr lang="ru-RU" b="1"/>
                    </a:p>
                  </a:txBody>
                  <a:tcPr/>
                </a:tc>
                <a:tc>
                  <a:txBody>
                    <a:bodyPr/>
                    <a:lstStyle/>
                    <a:p>
                      <a:pPr lvl="0">
                        <a:buNone/>
                      </a:pPr>
                      <a:r>
                        <a:rPr lang="ru-RU" sz="1800" b="0" i="0" u="none" strike="noStrike" noProof="0">
                          <a:latin typeface="Corbel"/>
                        </a:rPr>
                        <a:t>Умения, знания, навыки, привычки</a:t>
                      </a:r>
                      <a:endParaRPr lang="ru-RU"/>
                    </a:p>
                  </a:txBody>
                  <a:tcPr/>
                </a:tc>
                <a:tc>
                  <a:txBody>
                    <a:bodyPr/>
                    <a:lstStyle/>
                    <a:p>
                      <a:pPr lvl="0">
                        <a:buNone/>
                      </a:pPr>
                      <a:r>
                        <a:rPr lang="ru-RU" sz="1800" b="0" i="0" u="none" strike="noStrike" noProof="0">
                          <a:latin typeface="Corbel"/>
                        </a:rPr>
                        <a:t>Соц.-биологический уровень (значительно больше социального, чем биологического)</a:t>
                      </a:r>
                      <a:endParaRPr lang="ru-RU"/>
                    </a:p>
                  </a:txBody>
                  <a:tcPr/>
                </a:tc>
                <a:extLst>
                  <a:ext uri="{0D108BD9-81ED-4DB2-BD59-A6C34878D82A}">
                    <a16:rowId xmlns:a16="http://schemas.microsoft.com/office/drawing/2014/main" val="2068628157"/>
                  </a:ext>
                </a:extLst>
              </a:tr>
              <a:tr h="926183">
                <a:tc>
                  <a:txBody>
                    <a:bodyPr/>
                    <a:lstStyle/>
                    <a:p>
                      <a:pPr lvl="0">
                        <a:buNone/>
                      </a:pPr>
                      <a:r>
                        <a:rPr lang="ru-RU" sz="1800" b="1" i="0" u="none" strike="noStrike" noProof="0">
                          <a:latin typeface="Corbel"/>
                        </a:rPr>
                        <a:t>Подструктура форм отражения</a:t>
                      </a:r>
                      <a:endParaRPr lang="ru-RU" b="1"/>
                    </a:p>
                  </a:txBody>
                  <a:tcPr/>
                </a:tc>
                <a:tc>
                  <a:txBody>
                    <a:bodyPr/>
                    <a:lstStyle/>
                    <a:p>
                      <a:pPr lvl="0">
                        <a:buNone/>
                      </a:pPr>
                      <a:r>
                        <a:rPr lang="ru-RU" sz="1800" b="0" i="0" u="none" strike="noStrike" noProof="0">
                          <a:latin typeface="Corbel"/>
                        </a:rPr>
                        <a:t>Особенности познавательных процессов (мышления, памяти, восприятия, ощущения, внимания); особенности эмоциональных процессов (эмоции, чувства)</a:t>
                      </a:r>
                      <a:endParaRPr lang="ru-RU"/>
                    </a:p>
                  </a:txBody>
                  <a:tcPr/>
                </a:tc>
                <a:tc>
                  <a:txBody>
                    <a:bodyPr/>
                    <a:lstStyle/>
                    <a:p>
                      <a:pPr lvl="0">
                        <a:buNone/>
                      </a:pPr>
                      <a:r>
                        <a:rPr lang="ru-RU" sz="1800" b="0" i="0" u="none" strike="noStrike" noProof="0">
                          <a:latin typeface="Corbel"/>
                        </a:rPr>
                        <a:t>Биосоциальный уровень (биологического больше, чем социального)</a:t>
                      </a:r>
                      <a:endParaRPr lang="ru-RU"/>
                    </a:p>
                  </a:txBody>
                  <a:tcPr/>
                </a:tc>
                <a:extLst>
                  <a:ext uri="{0D108BD9-81ED-4DB2-BD59-A6C34878D82A}">
                    <a16:rowId xmlns:a16="http://schemas.microsoft.com/office/drawing/2014/main" val="4277393704"/>
                  </a:ext>
                </a:extLst>
              </a:tr>
              <a:tr h="926183">
                <a:tc>
                  <a:txBody>
                    <a:bodyPr/>
                    <a:lstStyle/>
                    <a:p>
                      <a:pPr lvl="0">
                        <a:buNone/>
                      </a:pPr>
                      <a:r>
                        <a:rPr lang="ru-RU" sz="1800" b="1" i="0" u="none" strike="noStrike" noProof="0">
                          <a:latin typeface="Corbel"/>
                        </a:rPr>
                        <a:t>Подструктура биологических, конституциональных свойств</a:t>
                      </a:r>
                      <a:endParaRPr lang="ru-RU" b="1"/>
                    </a:p>
                  </a:txBody>
                  <a:tcPr/>
                </a:tc>
                <a:tc>
                  <a:txBody>
                    <a:bodyPr/>
                    <a:lstStyle/>
                    <a:p>
                      <a:pPr lvl="0">
                        <a:buNone/>
                      </a:pPr>
                      <a:r>
                        <a:rPr lang="ru-RU" sz="1800" b="0" i="0" u="none" strike="noStrike" noProof="0">
                          <a:latin typeface="Corbel"/>
                        </a:rPr>
                        <a:t>Скорость протекания нервных процессов, баланс процессов возбуждения и торможения и т.п.; половые, возрастные свойства</a:t>
                      </a:r>
                      <a:endParaRPr lang="ru-RU"/>
                    </a:p>
                  </a:txBody>
                  <a:tcPr/>
                </a:tc>
                <a:tc>
                  <a:txBody>
                    <a:bodyPr/>
                    <a:lstStyle/>
                    <a:p>
                      <a:pPr lvl="0">
                        <a:buNone/>
                      </a:pPr>
                      <a:r>
                        <a:rPr lang="ru-RU" sz="1800" b="0" i="0" u="none" strike="noStrike" noProof="0" dirty="0">
                          <a:latin typeface="Corbel"/>
                        </a:rPr>
                        <a:t>Биологический уровень (социальное практически отсутствует)</a:t>
                      </a:r>
                      <a:endParaRPr lang="ru-RU" dirty="0"/>
                    </a:p>
                  </a:txBody>
                  <a:tcPr/>
                </a:tc>
                <a:extLst>
                  <a:ext uri="{0D108BD9-81ED-4DB2-BD59-A6C34878D82A}">
                    <a16:rowId xmlns:a16="http://schemas.microsoft.com/office/drawing/2014/main" val="3410837714"/>
                  </a:ext>
                </a:extLst>
              </a:tr>
            </a:tbl>
          </a:graphicData>
        </a:graphic>
      </p:graphicFrame>
    </p:spTree>
    <p:extLst>
      <p:ext uri="{BB962C8B-B14F-4D97-AF65-F5344CB8AC3E}">
        <p14:creationId xmlns:p14="http://schemas.microsoft.com/office/powerpoint/2010/main" val="41112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суицидального поведения подростков</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23</a:t>
            </a:fld>
            <a:endParaRPr lang="ru-RU" noProof="0"/>
          </a:p>
        </p:txBody>
      </p:sp>
      <p:graphicFrame>
        <p:nvGraphicFramePr>
          <p:cNvPr id="7" name="Схема 4">
            <a:extLst>
              <a:ext uri="{FF2B5EF4-FFF2-40B4-BE49-F238E27FC236}">
                <a16:creationId xmlns:a16="http://schemas.microsoft.com/office/drawing/2014/main" id="{ECE207A5-2F91-2687-E9ED-6CD5CCDF74FC}"/>
              </a:ext>
            </a:extLst>
          </p:cNvPr>
          <p:cNvGraphicFramePr>
            <a:graphicFrameLocks noGrp="1"/>
          </p:cNvGraphicFramePr>
          <p:nvPr>
            <p:ph idx="1"/>
            <p:extLst>
              <p:ext uri="{D42A27DB-BD31-4B8C-83A1-F6EECF244321}">
                <p14:modId xmlns:p14="http://schemas.microsoft.com/office/powerpoint/2010/main" val="1746530240"/>
              </p:ext>
            </p:extLst>
          </p:nvPr>
        </p:nvGraphicFramePr>
        <p:xfrm>
          <a:off x="122238" y="1196975"/>
          <a:ext cx="11876087"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6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Подростковые проблемы</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24</a:t>
            </a:fld>
            <a:endParaRPr lang="ru-RU" noProof="0"/>
          </a:p>
        </p:txBody>
      </p:sp>
      <p:graphicFrame>
        <p:nvGraphicFramePr>
          <p:cNvPr id="9" name="Диаграмма 8">
            <a:extLst>
              <a:ext uri="{FF2B5EF4-FFF2-40B4-BE49-F238E27FC236}">
                <a16:creationId xmlns:a16="http://schemas.microsoft.com/office/drawing/2014/main" id="{0B74C1BC-7B23-B0B9-9CAC-3987EF74060E}"/>
              </a:ext>
            </a:extLst>
          </p:cNvPr>
          <p:cNvGraphicFramePr/>
          <p:nvPr>
            <p:extLst>
              <p:ext uri="{D42A27DB-BD31-4B8C-83A1-F6EECF244321}">
                <p14:modId xmlns:p14="http://schemas.microsoft.com/office/powerpoint/2010/main" val="4153284871"/>
              </p:ext>
            </p:extLst>
          </p:nvPr>
        </p:nvGraphicFramePr>
        <p:xfrm>
          <a:off x="231271" y="1216612"/>
          <a:ext cx="5863141" cy="4364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a:extLst>
              <a:ext uri="{FF2B5EF4-FFF2-40B4-BE49-F238E27FC236}">
                <a16:creationId xmlns:a16="http://schemas.microsoft.com/office/drawing/2014/main" id="{22582D3F-428F-58B8-3EA3-2BAADFB4A6CF}"/>
              </a:ext>
            </a:extLst>
          </p:cNvPr>
          <p:cNvGraphicFramePr/>
          <p:nvPr>
            <p:extLst>
              <p:ext uri="{D42A27DB-BD31-4B8C-83A1-F6EECF244321}">
                <p14:modId xmlns:p14="http://schemas.microsoft.com/office/powerpoint/2010/main" val="1724387492"/>
              </p:ext>
            </p:extLst>
          </p:nvPr>
        </p:nvGraphicFramePr>
        <p:xfrm>
          <a:off x="6207935" y="1224428"/>
          <a:ext cx="5863141" cy="4364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7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Тематика обращений на Детский телефон доверия</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25</a:t>
            </a:fld>
            <a:endParaRPr lang="ru-RU" noProof="0"/>
          </a:p>
        </p:txBody>
      </p:sp>
      <p:sp>
        <p:nvSpPr>
          <p:cNvPr id="5" name="Объект 2"/>
          <p:cNvSpPr>
            <a:spLocks noGrp="1"/>
          </p:cNvSpPr>
          <p:nvPr>
            <p:ph idx="1"/>
          </p:nvPr>
        </p:nvSpPr>
        <p:spPr>
          <a:xfrm>
            <a:off x="189756" y="1268760"/>
            <a:ext cx="11881320" cy="4824536"/>
          </a:xfrm>
        </p:spPr>
        <p:txBody>
          <a:bodyPr rtlCol="0">
            <a:normAutofit/>
          </a:bodyPr>
          <a:lstStyle/>
          <a:p>
            <a:endParaRPr lang="ru-RU" dirty="0"/>
          </a:p>
          <a:p>
            <a:pPr marL="0" indent="0">
              <a:buNone/>
            </a:pPr>
            <a:endParaRPr lang="ru-RU" dirty="0"/>
          </a:p>
        </p:txBody>
      </p:sp>
      <p:graphicFrame>
        <p:nvGraphicFramePr>
          <p:cNvPr id="3" name="Диаграмма 228">
            <a:extLst>
              <a:ext uri="{FF2B5EF4-FFF2-40B4-BE49-F238E27FC236}">
                <a16:creationId xmlns:a16="http://schemas.microsoft.com/office/drawing/2014/main" id="{88CEBBAB-A968-BB6C-3E66-38FEE366E7E1}"/>
              </a:ext>
            </a:extLst>
          </p:cNvPr>
          <p:cNvGraphicFramePr/>
          <p:nvPr>
            <p:extLst>
              <p:ext uri="{D42A27DB-BD31-4B8C-83A1-F6EECF244321}">
                <p14:modId xmlns:p14="http://schemas.microsoft.com/office/powerpoint/2010/main" val="3310631752"/>
              </p:ext>
            </p:extLst>
          </p:nvPr>
        </p:nvGraphicFramePr>
        <p:xfrm>
          <a:off x="4726260" y="948317"/>
          <a:ext cx="7344816" cy="5219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222">
            <a:extLst>
              <a:ext uri="{FF2B5EF4-FFF2-40B4-BE49-F238E27FC236}">
                <a16:creationId xmlns:a16="http://schemas.microsoft.com/office/drawing/2014/main" id="{2D25BAF2-77D4-B48A-0B54-873C2AFB6520}"/>
              </a:ext>
            </a:extLst>
          </p:cNvPr>
          <p:cNvGraphicFramePr/>
          <p:nvPr>
            <p:extLst>
              <p:ext uri="{D42A27DB-BD31-4B8C-83A1-F6EECF244321}">
                <p14:modId xmlns:p14="http://schemas.microsoft.com/office/powerpoint/2010/main" val="1275096711"/>
              </p:ext>
            </p:extLst>
          </p:nvPr>
        </p:nvGraphicFramePr>
        <p:xfrm>
          <a:off x="261764" y="1916832"/>
          <a:ext cx="4464496"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0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подростковой депрессии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26</a:t>
            </a:fld>
            <a:endParaRPr lang="ru-RU" noProof="0"/>
          </a:p>
        </p:txBody>
      </p:sp>
      <p:graphicFrame>
        <p:nvGraphicFramePr>
          <p:cNvPr id="3" name="Объект 2">
            <a:extLst>
              <a:ext uri="{FF2B5EF4-FFF2-40B4-BE49-F238E27FC236}">
                <a16:creationId xmlns:a16="http://schemas.microsoft.com/office/drawing/2014/main" id="{5147197B-1BA8-6E5E-8AAB-1B67C01B735B}"/>
              </a:ext>
            </a:extLst>
          </p:cNvPr>
          <p:cNvGraphicFramePr>
            <a:graphicFrameLocks noGrp="1"/>
          </p:cNvGraphicFramePr>
          <p:nvPr>
            <p:ph idx="1"/>
            <p:extLst>
              <p:ext uri="{D42A27DB-BD31-4B8C-83A1-F6EECF244321}">
                <p14:modId xmlns:p14="http://schemas.microsoft.com/office/powerpoint/2010/main" val="312584334"/>
              </p:ext>
            </p:extLst>
          </p:nvPr>
        </p:nvGraphicFramePr>
        <p:xfrm>
          <a:off x="121778" y="1124744"/>
          <a:ext cx="1194929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87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Факторы суицидального риска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27</a:t>
            </a:fld>
            <a:endParaRPr lang="ru-RU" noProof="0"/>
          </a:p>
        </p:txBody>
      </p:sp>
      <p:graphicFrame>
        <p:nvGraphicFramePr>
          <p:cNvPr id="3" name="Схема 53">
            <a:extLst>
              <a:ext uri="{FF2B5EF4-FFF2-40B4-BE49-F238E27FC236}">
                <a16:creationId xmlns:a16="http://schemas.microsoft.com/office/drawing/2014/main" id="{38FE1380-CCA4-D2A1-3569-8E0319C4E93C}"/>
              </a:ext>
            </a:extLst>
          </p:cNvPr>
          <p:cNvGraphicFramePr>
            <a:graphicFrameLocks noGrp="1"/>
          </p:cNvGraphicFramePr>
          <p:nvPr>
            <p:ph idx="1"/>
            <p:extLst>
              <p:ext uri="{D42A27DB-BD31-4B8C-83A1-F6EECF244321}">
                <p14:modId xmlns:p14="http://schemas.microsoft.com/office/powerpoint/2010/main" val="1906644871"/>
              </p:ext>
            </p:extLst>
          </p:nvPr>
        </p:nvGraphicFramePr>
        <p:xfrm>
          <a:off x="122238" y="1196975"/>
          <a:ext cx="11876087"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5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Социально-демографические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28</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5040560"/>
          </a:xfrm>
        </p:spPr>
        <p:txBody>
          <a:bodyPr>
            <a:normAutofit fontScale="77500" lnSpcReduction="20000"/>
          </a:bodyPr>
          <a:lstStyle/>
          <a:p>
            <a:r>
              <a:rPr lang="ru-RU" dirty="0"/>
              <a:t>Женщины чаще совершают попытки (в 2-3 раза), выбирая менее болезненные способы</a:t>
            </a:r>
          </a:p>
          <a:p>
            <a:r>
              <a:rPr lang="ru-RU" dirty="0"/>
              <a:t>Попытки мужчин чаще (примерно в 3-4 раза) носят завершённый характер</a:t>
            </a:r>
          </a:p>
          <a:p>
            <a:r>
              <a:rPr lang="ru-RU" dirty="0"/>
              <a:t>Возраст: больше всего попыток в период 20-30 лет, однако больше всего завершённых попыток - в возрасте 45-49 лет</a:t>
            </a:r>
          </a:p>
          <a:p>
            <a:r>
              <a:rPr lang="ru-RU" dirty="0"/>
              <a:t>Среди городских жителей суицидов больше, чем среди сельских. Чем выше плотность населения, тем выше риск суицида (в России - не подтверждается).</a:t>
            </a:r>
          </a:p>
          <a:p>
            <a:r>
              <a:rPr lang="ru-RU" dirty="0"/>
              <a:t>Семейное положение: наибольший риск у никогда не состоявших в браке, затем - овдовевшие и разведённые, далее - состоящие в бездетном браке. Наименьший риск - супружеские пары, имеющие детей.</a:t>
            </a:r>
          </a:p>
          <a:p>
            <a:r>
              <a:rPr lang="ru-RU" dirty="0"/>
              <a:t>Суицид более вероятен среди лиц, воспитывавшихся в интернатных учреждениях, приёмных семьях либо кем-то одним из родителей. Семейные проблемы в детстве как фактор суицидального риска. Возможно - из-за неспособности получать поддержку.</a:t>
            </a:r>
          </a:p>
          <a:p>
            <a:r>
              <a:rPr lang="ru-RU" dirty="0"/>
              <a:t>Образование и профессиональное положение - противоречивые данные. Фактор риска - частая смена работы.</a:t>
            </a:r>
          </a:p>
          <a:p>
            <a:r>
              <a:rPr lang="ru-RU" dirty="0"/>
              <a:t>В периоды войн и революций число самоубийств уменьшается.</a:t>
            </a:r>
          </a:p>
          <a:p>
            <a:r>
              <a:rPr lang="ru-RU" dirty="0"/>
              <a:t>В период экономических кризисов число самоубийств увеличивается.</a:t>
            </a:r>
          </a:p>
        </p:txBody>
      </p:sp>
    </p:spTree>
    <p:extLst>
      <p:ext uri="{BB962C8B-B14F-4D97-AF65-F5344CB8AC3E}">
        <p14:creationId xmlns:p14="http://schemas.microsoft.com/office/powerpoint/2010/main" val="39687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Природные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29</a:t>
            </a:fld>
            <a:endParaRPr lang="ru-RU" noProof="0"/>
          </a:p>
        </p:txBody>
      </p:sp>
      <p:graphicFrame>
        <p:nvGraphicFramePr>
          <p:cNvPr id="3" name="Объект 2">
            <a:extLst>
              <a:ext uri="{FF2B5EF4-FFF2-40B4-BE49-F238E27FC236}">
                <a16:creationId xmlns:a16="http://schemas.microsoft.com/office/drawing/2014/main" id="{D5608C52-8C3D-D313-B464-966F69B959C7}"/>
              </a:ext>
            </a:extLst>
          </p:cNvPr>
          <p:cNvGraphicFramePr>
            <a:graphicFrameLocks noGrp="1"/>
          </p:cNvGraphicFramePr>
          <p:nvPr>
            <p:ph idx="1"/>
            <p:extLst>
              <p:ext uri="{D42A27DB-BD31-4B8C-83A1-F6EECF244321}">
                <p14:modId xmlns:p14="http://schemas.microsoft.com/office/powerpoint/2010/main" val="1827568758"/>
              </p:ext>
            </p:extLst>
          </p:nvPr>
        </p:nvGraphicFramePr>
        <p:xfrm>
          <a:off x="121778" y="1196752"/>
          <a:ext cx="118772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756" y="404664"/>
            <a:ext cx="11881320" cy="587152"/>
          </a:xfrm>
        </p:spPr>
        <p:txBody>
          <a:bodyPr rtlCol="0"/>
          <a:lstStyle/>
          <a:p>
            <a:r>
              <a:rPr lang="ru-RU" dirty="0"/>
              <a:t>ОПРЕДЕЛЕНИЯ</a:t>
            </a:r>
            <a:endParaRPr lang="ru" dirty="0"/>
          </a:p>
        </p:txBody>
      </p:sp>
      <p:sp>
        <p:nvSpPr>
          <p:cNvPr id="3" name="Объект 2"/>
          <p:cNvSpPr>
            <a:spLocks noGrp="1"/>
          </p:cNvSpPr>
          <p:nvPr>
            <p:ph idx="1"/>
          </p:nvPr>
        </p:nvSpPr>
        <p:spPr>
          <a:xfrm>
            <a:off x="189756" y="1340768"/>
            <a:ext cx="11881320" cy="4752528"/>
          </a:xfrm>
        </p:spPr>
        <p:txBody>
          <a:bodyPr rtlCol="0">
            <a:normAutofit fontScale="85000" lnSpcReduction="10000"/>
          </a:bodyPr>
          <a:lstStyle/>
          <a:p>
            <a:r>
              <a:rPr lang="ru-RU" b="1" dirty="0"/>
              <a:t>Истинное суицидальное поведение </a:t>
            </a:r>
            <a:r>
              <a:rPr lang="ru-RU" dirty="0"/>
              <a:t>— преднамеренные действия, направленные на лишение себя жизни. Ему чаще всего предшествует длительное депрессивное состояние, чувство безнадежности, утрата смыслов, детальная проработка психотравмирующей ситуации. Когда решение принято, тщательно выбирается место, способ (как правило, со 100% летальностью), осуществляются подготовительные действия (раздают вещи, пишут предсмертные записки, мирятся с врагами и т.п.).</a:t>
            </a:r>
          </a:p>
          <a:p>
            <a:r>
              <a:rPr lang="ru-RU" b="1" dirty="0"/>
              <a:t>Аффективное суицидальное поведение </a:t>
            </a:r>
            <a:r>
              <a:rPr lang="ru-RU" dirty="0"/>
              <a:t>— совершается на пике эмоций, на фоне острого психотравмирующего события, которое может служить «последней каплей». Суицидальные действия при этом реализуются реактивно, по типу «короткого замыкания». Аффективные суицидальные попытки, в отличие от истинных, чаще совершаются в присутствии людей; действий, чтобы обезопасить суицидальную попытку не предпринимается.</a:t>
            </a:r>
          </a:p>
          <a:p>
            <a:r>
              <a:rPr lang="ru-RU" b="1" dirty="0"/>
              <a:t>Демонстративное суицидальное поведение </a:t>
            </a:r>
            <a:r>
              <a:rPr lang="ru-RU" dirty="0"/>
              <a:t>не связано с желанием умереть. Это способ привлечь к себе внимание близких, удовлетворить некоторые потребности, о которых по каким-то причинам говорить нельзя. Демонстративное суицидальное поведение часто используют как специфический способ коммуникации, когда кажется, что других способов получить желаемое нет. Это крик о помощи, который по каким-то причинам не может быть выражен более прямым способом. Способы суицида как правило выбираются </a:t>
            </a:r>
            <a:r>
              <a:rPr lang="ru-RU" dirty="0" err="1"/>
              <a:t>нелетальные</a:t>
            </a:r>
            <a:r>
              <a:rPr lang="ru-RU" dirty="0"/>
              <a:t>, действия просчитываются, суицидальную попытку совершают либо на глазах близких, либо о ней обязательно сообщают.</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a:t>
            </a:fld>
            <a:endParaRPr lang="ru-RU" noProof="0"/>
          </a:p>
        </p:txBody>
      </p:sp>
    </p:spTree>
    <p:extLst>
      <p:ext uri="{BB962C8B-B14F-4D97-AF65-F5344CB8AC3E}">
        <p14:creationId xmlns:p14="http://schemas.microsoft.com/office/powerpoint/2010/main" val="25894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Медицинские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30</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20% </a:t>
            </a:r>
            <a:r>
              <a:rPr lang="ru-RU" dirty="0" err="1"/>
              <a:t>суицидентов</a:t>
            </a:r>
            <a:r>
              <a:rPr lang="ru-RU" dirty="0"/>
              <a:t> страдают разнообразными соматическими расстройствами, </a:t>
            </a:r>
            <a:r>
              <a:rPr lang="ru-RU" b="1" dirty="0"/>
              <a:t>ограничивающими их активность</a:t>
            </a:r>
            <a:r>
              <a:rPr lang="ru-RU" dirty="0"/>
              <a:t>.</a:t>
            </a:r>
          </a:p>
          <a:p>
            <a:r>
              <a:rPr lang="ru-RU" dirty="0"/>
              <a:t>50% незадолго до совершения суицида обращались к врачам.</a:t>
            </a:r>
          </a:p>
          <a:p>
            <a:r>
              <a:rPr lang="ru-RU" dirty="0"/>
              <a:t>Соматическая патология: наибольший риск - заболевания органов дыхания, далее - пищеварительный тракт, опорно-двигательная система и травмы.</a:t>
            </a:r>
          </a:p>
          <a:p>
            <a:r>
              <a:rPr lang="ru-RU" dirty="0"/>
              <a:t>Чем острее протекает поражение головного мозга, тем ниже вероятность суицида.</a:t>
            </a:r>
          </a:p>
          <a:p>
            <a:r>
              <a:rPr lang="ru-RU" dirty="0"/>
              <a:t>Хронические поражения головного мозга: риск ниже при деменции и выше при </a:t>
            </a:r>
            <a:r>
              <a:rPr lang="ru-RU" dirty="0" err="1"/>
              <a:t>психопатизации</a:t>
            </a:r>
            <a:r>
              <a:rPr lang="ru-RU" dirty="0"/>
              <a:t> личности.</a:t>
            </a:r>
          </a:p>
          <a:p>
            <a:r>
              <a:rPr lang="ru-RU" dirty="0"/>
              <a:t>Психопатология - наиболее высокий риск при реактивных депрессиях, неалкогольных токсикоманиях, психопатиях и аффективных психозах.</a:t>
            </a:r>
          </a:p>
        </p:txBody>
      </p:sp>
    </p:spTree>
    <p:extLst>
      <p:ext uri="{BB962C8B-B14F-4D97-AF65-F5344CB8AC3E}">
        <p14:creationId xmlns:p14="http://schemas.microsoft.com/office/powerpoint/2010/main" val="23986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Индивидуально-психологические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31</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5040560"/>
          </a:xfrm>
        </p:spPr>
        <p:txBody>
          <a:bodyPr>
            <a:normAutofit fontScale="92500" lnSpcReduction="10000"/>
          </a:bodyPr>
          <a:lstStyle/>
          <a:p>
            <a:r>
              <a:rPr lang="ru-RU" dirty="0"/>
              <a:t>Связи частоты суицидов с какими-либо личностными качествами - не выявлены. Фактором риска является личностная дисгармония, личностная незрелость, неспособность контролировать себя и/или согласовывать свои желания с интересами окружающих.</a:t>
            </a:r>
          </a:p>
          <a:p>
            <a:r>
              <a:rPr lang="ru-RU" dirty="0"/>
              <a:t>Морально-этические нормы - риск суицида выше в группах, где суицид допускается, оправдывается или даже поощряется при определённых обстоятельствах.</a:t>
            </a:r>
          </a:p>
          <a:p>
            <a:r>
              <a:rPr lang="ru-RU" dirty="0"/>
              <a:t>"Эффект Вертера" - число суицидов резко растет, если масс-медиа уделяют большое внимание какому-то самоубийству и с жаждой сенсации освещают его. Эффект бывает особенно сильным, если суицид описывается детально или если предметом для публичного обсуждения становятся мотивы самоубийцы, которые нередко изображаются в упрощенном виде - неудачный брак, долги и т.п.</a:t>
            </a:r>
          </a:p>
          <a:p>
            <a:r>
              <a:rPr lang="ru-RU" dirty="0"/>
              <a:t>Фактор риска - резкие изменения жизненного стереотипа, привычного уклада, стиля жизни, отрыв от прежних культурных ценностей, невозможность заниматься привычным делом.</a:t>
            </a:r>
          </a:p>
          <a:p>
            <a:r>
              <a:rPr lang="ru-RU" dirty="0"/>
              <a:t>Фактор риска - пребывание в особых условиях (например, в тюрьме)</a:t>
            </a:r>
          </a:p>
          <a:p>
            <a:r>
              <a:rPr lang="ru-RU" dirty="0"/>
              <a:t>Фактор риска - принадлежность к группе меньшинств, стигматизация.</a:t>
            </a:r>
          </a:p>
        </p:txBody>
      </p:sp>
    </p:spTree>
    <p:extLst>
      <p:ext uri="{BB962C8B-B14F-4D97-AF65-F5344CB8AC3E}">
        <p14:creationId xmlns:p14="http://schemas.microsoft.com/office/powerpoint/2010/main" val="344668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Факторы риска специфичные для школьной среды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32</a:t>
            </a:fld>
            <a:endParaRPr lang="ru-RU" noProof="0"/>
          </a:p>
        </p:txBody>
      </p:sp>
      <p:graphicFrame>
        <p:nvGraphicFramePr>
          <p:cNvPr id="3" name="Объект 2">
            <a:extLst>
              <a:ext uri="{FF2B5EF4-FFF2-40B4-BE49-F238E27FC236}">
                <a16:creationId xmlns:a16="http://schemas.microsoft.com/office/drawing/2014/main" id="{CFF703FF-0F63-1992-BFC7-2266B9034BAF}"/>
              </a:ext>
            </a:extLst>
          </p:cNvPr>
          <p:cNvGraphicFramePr>
            <a:graphicFrameLocks noGrp="1"/>
          </p:cNvGraphicFramePr>
          <p:nvPr>
            <p:ph idx="1"/>
            <p:extLst>
              <p:ext uri="{D42A27DB-BD31-4B8C-83A1-F6EECF244321}">
                <p14:modId xmlns:p14="http://schemas.microsoft.com/office/powerpoint/2010/main" val="3380127310"/>
              </p:ext>
            </p:extLst>
          </p:nvPr>
        </p:nvGraphicFramePr>
        <p:xfrm>
          <a:off x="121778" y="1196752"/>
          <a:ext cx="118772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2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Признаки суицидальной опасности - вербальные «ключи»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33</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Непосредственные заявления типа "Я подумываю о самоубийстве" или "Было бы лучше умереть" или "Я не хочу больше жить".</a:t>
            </a:r>
          </a:p>
          <a:p>
            <a:r>
              <a:rPr lang="ru-RU" dirty="0"/>
              <a:t>Косвенные высказывания, например, "Вам не придется больше обо мне беспокоиться" или "Мне все надоело" или "Они пожалеют, когда я уйду".</a:t>
            </a:r>
          </a:p>
          <a:p>
            <a:r>
              <a:rPr lang="ru-RU" dirty="0"/>
              <a:t>Намек на смерть или шутки по этому поводу. Многозначительное прощание с другими людьми.</a:t>
            </a:r>
          </a:p>
          <a:p>
            <a:r>
              <a:rPr lang="ru-RU" dirty="0"/>
              <a:t>Самообвинения, слова о собственной беспомощности и зависимости от других</a:t>
            </a:r>
          </a:p>
          <a:p>
            <a:r>
              <a:rPr lang="ru-RU" dirty="0"/>
              <a:t>Сообщение о конкретном плане суицида</a:t>
            </a:r>
          </a:p>
        </p:txBody>
      </p:sp>
    </p:spTree>
    <p:extLst>
      <p:ext uri="{BB962C8B-B14F-4D97-AF65-F5344CB8AC3E}">
        <p14:creationId xmlns:p14="http://schemas.microsoft.com/office/powerpoint/2010/main" val="357159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Признаки суицидальной опасности - </a:t>
            </a:r>
            <a:r>
              <a:rPr lang="ru-RU" dirty="0" err="1"/>
              <a:t>бихевиоральные</a:t>
            </a:r>
            <a:r>
              <a:rPr lang="ru-RU" dirty="0"/>
              <a:t> «ключи»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34</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fontScale="85000" lnSpcReduction="20000"/>
          </a:bodyPr>
          <a:lstStyle/>
          <a:p>
            <a:r>
              <a:rPr lang="ru-RU" dirty="0"/>
              <a:t>Отчаяние и  плач.</a:t>
            </a:r>
          </a:p>
          <a:p>
            <a:r>
              <a:rPr lang="ru-RU" dirty="0"/>
              <a:t>Неоднократное обращение к теме смерти в литературе и живописи.</a:t>
            </a:r>
          </a:p>
          <a:p>
            <a:r>
              <a:rPr lang="ru-RU" dirty="0"/>
              <a:t>Повторное прослушивание грустной музыки и песен.</a:t>
            </a:r>
          </a:p>
          <a:p>
            <a:r>
              <a:rPr lang="ru-RU" dirty="0"/>
              <a:t>Нехватка жизненной активности.</a:t>
            </a:r>
          </a:p>
          <a:p>
            <a:r>
              <a:rPr lang="ru-RU" dirty="0"/>
              <a:t>Самоизоляция от семьи и любимых людей.</a:t>
            </a:r>
          </a:p>
          <a:p>
            <a:r>
              <a:rPr lang="ru-RU" dirty="0"/>
              <a:t>Рост употребления алкоголя или наркотиков.</a:t>
            </a:r>
          </a:p>
          <a:p>
            <a:r>
              <a:rPr lang="ru-RU" dirty="0"/>
              <a:t>Составление или изменение завещания.</a:t>
            </a:r>
          </a:p>
          <a:p>
            <a:r>
              <a:rPr lang="ru-RU" dirty="0"/>
              <a:t>Изменение суточного ритма.</a:t>
            </a:r>
          </a:p>
          <a:p>
            <a:r>
              <a:rPr lang="ru-RU" dirty="0"/>
              <a:t>Повышение или потеря аппетита.</a:t>
            </a:r>
          </a:p>
          <a:p>
            <a:r>
              <a:rPr lang="ru-RU" dirty="0"/>
              <a:t>Вялость и апатия.</a:t>
            </a:r>
          </a:p>
          <a:p>
            <a:r>
              <a:rPr lang="ru-RU" dirty="0"/>
              <a:t>Неспособность сконцентрироваться и принимать решения, смятение.</a:t>
            </a:r>
          </a:p>
        </p:txBody>
      </p:sp>
    </p:spTree>
    <p:extLst>
      <p:ext uri="{BB962C8B-B14F-4D97-AF65-F5344CB8AC3E}">
        <p14:creationId xmlns:p14="http://schemas.microsoft.com/office/powerpoint/2010/main" val="15424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Признаки суицидальной опасности - </a:t>
            </a:r>
            <a:r>
              <a:rPr lang="ru-RU" dirty="0" err="1"/>
              <a:t>бихевиоральные</a:t>
            </a:r>
            <a:r>
              <a:rPr lang="ru-RU" dirty="0"/>
              <a:t> «ключи»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35</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fontScale="92500" lnSpcReduction="20000"/>
          </a:bodyPr>
          <a:lstStyle/>
          <a:p>
            <a:r>
              <a:rPr lang="ru-RU" dirty="0"/>
              <a:t>Уход от обычной социальной активности, замкнутость.</a:t>
            </a:r>
          </a:p>
          <a:p>
            <a:r>
              <a:rPr lang="ru-RU" dirty="0"/>
              <a:t>Приведение в порядок своих дел.</a:t>
            </a:r>
          </a:p>
          <a:p>
            <a:r>
              <a:rPr lang="ru-RU" dirty="0"/>
              <a:t>Отказ от личных вещей.</a:t>
            </a:r>
          </a:p>
          <a:p>
            <a:r>
              <a:rPr lang="ru-RU" dirty="0"/>
              <a:t>Стремление к рискованным действиям, например, безрассудное управление автомобилем.</a:t>
            </a:r>
          </a:p>
          <a:p>
            <a:r>
              <a:rPr lang="ru-RU" dirty="0"/>
              <a:t>Суицидальные попытки в прошлом.</a:t>
            </a:r>
          </a:p>
          <a:p>
            <a:r>
              <a:rPr lang="ru-RU" dirty="0"/>
              <a:t>Чувство вины, упрек в свой адрес, ощущение бесполезности и низкая самооценка.</a:t>
            </a:r>
          </a:p>
          <a:p>
            <a:r>
              <a:rPr lang="ru-RU" dirty="0"/>
              <a:t>Потеря интереса к увлечениям, спорту, работе или школе.</a:t>
            </a:r>
          </a:p>
          <a:p>
            <a:r>
              <a:rPr lang="ru-RU" dirty="0"/>
              <a:t>Не соблюдение правил личной гигиены и ухода за внешностью.</a:t>
            </a:r>
          </a:p>
          <a:p>
            <a:r>
              <a:rPr lang="ru-RU" dirty="0"/>
              <a:t>Скудные планы на будущее.</a:t>
            </a:r>
          </a:p>
          <a:p>
            <a:r>
              <a:rPr lang="ru-RU" dirty="0"/>
              <a:t>Стремление к тому, чтобы их оставили в покое (что вызывает раздражение со стороны других людей).</a:t>
            </a:r>
          </a:p>
        </p:txBody>
      </p:sp>
    </p:spTree>
    <p:extLst>
      <p:ext uri="{BB962C8B-B14F-4D97-AF65-F5344CB8AC3E}">
        <p14:creationId xmlns:p14="http://schemas.microsoft.com/office/powerpoint/2010/main" val="40446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Признаки суицидальной опасности - ситуационные «ключи»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36</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fontScale="92500" lnSpcReduction="20000"/>
          </a:bodyPr>
          <a:lstStyle/>
          <a:p>
            <a:r>
              <a:rPr lang="ru-RU" dirty="0"/>
              <a:t>Любое заметное изменение личной жизни, в любую сторону.</a:t>
            </a:r>
          </a:p>
          <a:p>
            <a:r>
              <a:rPr lang="ru-RU" dirty="0"/>
              <a:t>Смерть любимого человека, особенно супруга.</a:t>
            </a:r>
          </a:p>
          <a:p>
            <a:r>
              <a:rPr lang="ru-RU" dirty="0"/>
              <a:t>Недавняя перемена места жительства.</a:t>
            </a:r>
          </a:p>
          <a:p>
            <a:r>
              <a:rPr lang="ru-RU" dirty="0"/>
              <a:t>Семейные неурядицы (безработица, развод)</a:t>
            </a:r>
          </a:p>
          <a:p>
            <a:r>
              <a:rPr lang="ru-RU" dirty="0"/>
              <a:t>Неприятности с законом.</a:t>
            </a:r>
          </a:p>
          <a:p>
            <a:r>
              <a:rPr lang="ru-RU" dirty="0"/>
              <a:t>Коммуникативные затруднения.</a:t>
            </a:r>
          </a:p>
          <a:p>
            <a:r>
              <a:rPr lang="ru-RU" dirty="0"/>
              <a:t>Проблемы со школой или занятостью.</a:t>
            </a:r>
          </a:p>
          <a:p>
            <a:r>
              <a:rPr lang="ru-RU" dirty="0"/>
              <a:t>Социальная изоляция, особенно от семьи или друзей.</a:t>
            </a:r>
          </a:p>
          <a:p>
            <a:r>
              <a:rPr lang="ru-RU" dirty="0"/>
              <a:t>Хроническая, прогрессирующая болезнь.</a:t>
            </a:r>
          </a:p>
          <a:p>
            <a:r>
              <a:rPr lang="ru-RU" dirty="0"/>
              <a:t>Нежелательная беременность.</a:t>
            </a:r>
          </a:p>
        </p:txBody>
      </p:sp>
    </p:spTree>
    <p:extLst>
      <p:ext uri="{BB962C8B-B14F-4D97-AF65-F5344CB8AC3E}">
        <p14:creationId xmlns:p14="http://schemas.microsoft.com/office/powerpoint/2010/main" val="36137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Психологическая диагностика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37</a:t>
            </a:fld>
            <a:endParaRPr lang="ru-RU" noProof="0"/>
          </a:p>
        </p:txBody>
      </p:sp>
      <p:graphicFrame>
        <p:nvGraphicFramePr>
          <p:cNvPr id="3" name="Схема 4">
            <a:extLst>
              <a:ext uri="{FF2B5EF4-FFF2-40B4-BE49-F238E27FC236}">
                <a16:creationId xmlns:a16="http://schemas.microsoft.com/office/drawing/2014/main" id="{64F05198-D6D7-A2BC-BFC6-280C511B4DDB}"/>
              </a:ext>
            </a:extLst>
          </p:cNvPr>
          <p:cNvGraphicFramePr>
            <a:graphicFrameLocks noGrp="1"/>
          </p:cNvGraphicFramePr>
          <p:nvPr>
            <p:ph idx="1"/>
            <p:extLst>
              <p:ext uri="{D42A27DB-BD31-4B8C-83A1-F6EECF244321}">
                <p14:modId xmlns:p14="http://schemas.microsoft.com/office/powerpoint/2010/main" val="2290564186"/>
              </p:ext>
            </p:extLst>
          </p:nvPr>
        </p:nvGraphicFramePr>
        <p:xfrm>
          <a:off x="122238" y="1196975"/>
          <a:ext cx="11876087"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5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Психологическая диагностика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38</a:t>
            </a:fld>
            <a:endParaRPr lang="ru-RU" noProof="0"/>
          </a:p>
        </p:txBody>
      </p:sp>
      <p:sp>
        <p:nvSpPr>
          <p:cNvPr id="6" name="Объект 5">
            <a:extLst>
              <a:ext uri="{FF2B5EF4-FFF2-40B4-BE49-F238E27FC236}">
                <a16:creationId xmlns:a16="http://schemas.microsoft.com/office/drawing/2014/main" id="{132610A3-C87E-61DC-742F-409E7E2FC031}"/>
              </a:ext>
            </a:extLst>
          </p:cNvPr>
          <p:cNvSpPr>
            <a:spLocks noGrp="1"/>
          </p:cNvSpPr>
          <p:nvPr>
            <p:ph idx="1"/>
          </p:nvPr>
        </p:nvSpPr>
        <p:spPr>
          <a:xfrm>
            <a:off x="117748" y="1196752"/>
            <a:ext cx="11809312" cy="4896544"/>
          </a:xfrm>
        </p:spPr>
        <p:txBody>
          <a:bodyPr>
            <a:normAutofit fontScale="85000" lnSpcReduction="20000"/>
          </a:bodyPr>
          <a:lstStyle/>
          <a:p>
            <a:r>
              <a:rPr lang="ru-RU" dirty="0"/>
              <a:t>Тест </a:t>
            </a:r>
            <a:r>
              <a:rPr lang="ru-RU" dirty="0" err="1"/>
              <a:t>Люшера</a:t>
            </a:r>
            <a:r>
              <a:rPr lang="ru-RU" dirty="0"/>
              <a:t> - краткая форма:</a:t>
            </a:r>
          </a:p>
          <a:p>
            <a:pPr lvl="1"/>
            <a:r>
              <a:rPr lang="ru-RU" dirty="0"/>
              <a:t>цвета 4 и 7 в самом начале ряда</a:t>
            </a:r>
          </a:p>
          <a:p>
            <a:pPr lvl="1"/>
            <a:r>
              <a:rPr lang="ru-RU" dirty="0"/>
              <a:t>Низкие значения ВК, высокие значения СО</a:t>
            </a:r>
          </a:p>
          <a:p>
            <a:r>
              <a:rPr lang="ru-RU" dirty="0"/>
              <a:t>MMPI:</a:t>
            </a:r>
          </a:p>
          <a:p>
            <a:pPr lvl="1"/>
            <a:r>
              <a:rPr lang="ru-RU" dirty="0"/>
              <a:t>Шкалы 2 (депрессия) и 4 (психопатия) - более T70, снижение по шкале 9 (</a:t>
            </a:r>
            <a:r>
              <a:rPr lang="ru-RU" dirty="0" err="1"/>
              <a:t>гипомания</a:t>
            </a:r>
            <a:r>
              <a:rPr lang="ru-RU" dirty="0"/>
              <a:t>)</a:t>
            </a:r>
          </a:p>
          <a:p>
            <a:pPr lvl="1"/>
            <a:r>
              <a:rPr lang="ru-RU" dirty="0"/>
              <a:t>Шкалы 1 (ипохондрия) и 3 (истерия) - более Т70, умеренный подъём ("плато") шкал 7 и 8 (психастения и </a:t>
            </a:r>
            <a:r>
              <a:rPr lang="ru-RU" dirty="0" err="1"/>
              <a:t>щизофрения</a:t>
            </a:r>
            <a:r>
              <a:rPr lang="ru-RU" dirty="0"/>
              <a:t>)</a:t>
            </a:r>
          </a:p>
          <a:p>
            <a:pPr lvl="1"/>
            <a:r>
              <a:rPr lang="ru-RU" dirty="0"/>
              <a:t>Шкалы 4, 6 (</a:t>
            </a:r>
            <a:r>
              <a:rPr lang="ru-RU" dirty="0" err="1"/>
              <a:t>параноя</a:t>
            </a:r>
            <a:r>
              <a:rPr lang="ru-RU" dirty="0"/>
              <a:t>) и 8 - более Т70 при снижении по шкале 7</a:t>
            </a:r>
          </a:p>
          <a:p>
            <a:r>
              <a:rPr lang="ru-RU" dirty="0"/>
              <a:t>ПДО</a:t>
            </a:r>
          </a:p>
          <a:p>
            <a:pPr lvl="1"/>
            <a:r>
              <a:rPr lang="ru-RU" dirty="0"/>
              <a:t>Риск депрессии + возможность формирования психопатии + риск злоупотребления ПАВ</a:t>
            </a:r>
          </a:p>
          <a:p>
            <a:pPr lvl="1"/>
            <a:r>
              <a:rPr lang="ru-RU" dirty="0"/>
              <a:t>Шкала </a:t>
            </a:r>
            <a:r>
              <a:rPr lang="ru-RU" dirty="0" err="1"/>
              <a:t>диффференциальной</a:t>
            </a:r>
            <a:r>
              <a:rPr lang="ru-RU" dirty="0"/>
              <a:t> диагностики истинных и демонстративных попыток</a:t>
            </a:r>
          </a:p>
          <a:p>
            <a:r>
              <a:rPr lang="ru-RU" dirty="0"/>
              <a:t>Рисуночные</a:t>
            </a:r>
          </a:p>
          <a:p>
            <a:pPr lvl="1"/>
            <a:r>
              <a:rPr lang="ru-RU" dirty="0"/>
              <a:t>Снижение самооценки</a:t>
            </a:r>
          </a:p>
          <a:p>
            <a:pPr lvl="1"/>
            <a:r>
              <a:rPr lang="ru-RU" dirty="0"/>
              <a:t>Асоциальность</a:t>
            </a:r>
          </a:p>
          <a:p>
            <a:pPr lvl="1"/>
            <a:r>
              <a:rPr lang="ru-RU" dirty="0"/>
              <a:t>Импульсивность</a:t>
            </a:r>
          </a:p>
        </p:txBody>
      </p:sp>
    </p:spTree>
    <p:extLst>
      <p:ext uri="{BB962C8B-B14F-4D97-AF65-F5344CB8AC3E}">
        <p14:creationId xmlns:p14="http://schemas.microsoft.com/office/powerpoint/2010/main" val="422254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Подходы к оказанию помощи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39</a:t>
            </a:fld>
            <a:endParaRPr lang="ru-RU" noProof="0"/>
          </a:p>
        </p:txBody>
      </p:sp>
      <p:graphicFrame>
        <p:nvGraphicFramePr>
          <p:cNvPr id="3" name="Объект 2">
            <a:extLst>
              <a:ext uri="{FF2B5EF4-FFF2-40B4-BE49-F238E27FC236}">
                <a16:creationId xmlns:a16="http://schemas.microsoft.com/office/drawing/2014/main" id="{74973756-9807-4BE7-5533-B8026F3376B8}"/>
              </a:ext>
            </a:extLst>
          </p:cNvPr>
          <p:cNvGraphicFramePr>
            <a:graphicFrameLocks noGrp="1"/>
          </p:cNvGraphicFramePr>
          <p:nvPr>
            <p:ph idx="1"/>
            <p:extLst>
              <p:ext uri="{D42A27DB-BD31-4B8C-83A1-F6EECF244321}">
                <p14:modId xmlns:p14="http://schemas.microsoft.com/office/powerpoint/2010/main" val="2426565760"/>
              </p:ext>
            </p:extLst>
          </p:nvPr>
        </p:nvGraphicFramePr>
        <p:xfrm>
          <a:off x="121778" y="1196752"/>
          <a:ext cx="118772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8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СТАТИСТИКА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a:t>
            </a:fld>
            <a:endParaRPr lang="ru-RU" noProof="0"/>
          </a:p>
        </p:txBody>
      </p:sp>
      <p:pic>
        <p:nvPicPr>
          <p:cNvPr id="7" name="Рисунок 6"/>
          <p:cNvPicPr>
            <a:picLocks noChangeAspect="1"/>
          </p:cNvPicPr>
          <p:nvPr/>
        </p:nvPicPr>
        <p:blipFill>
          <a:blip r:embed="rId3"/>
          <a:stretch>
            <a:fillRect/>
          </a:stretch>
        </p:blipFill>
        <p:spPr>
          <a:xfrm>
            <a:off x="4150196" y="833744"/>
            <a:ext cx="7919825" cy="4611480"/>
          </a:xfrm>
          <a:prstGeom prst="rect">
            <a:avLst/>
          </a:prstGeom>
        </p:spPr>
      </p:pic>
      <p:sp>
        <p:nvSpPr>
          <p:cNvPr id="8" name="Прямоугольник 7"/>
          <p:cNvSpPr/>
          <p:nvPr/>
        </p:nvSpPr>
        <p:spPr>
          <a:xfrm>
            <a:off x="4366220" y="5517232"/>
            <a:ext cx="7416824" cy="369332"/>
          </a:xfrm>
          <a:prstGeom prst="rect">
            <a:avLst/>
          </a:prstGeom>
        </p:spPr>
        <p:txBody>
          <a:bodyPr wrap="square">
            <a:spAutoFit/>
          </a:bodyPr>
          <a:lstStyle/>
          <a:p>
            <a:r>
              <a:rPr lang="ru-RU" dirty="0"/>
              <a:t>https://apps.who.int/gho/data/view.main.MHSUICIDEASDRv?lang=en</a:t>
            </a:r>
          </a:p>
        </p:txBody>
      </p:sp>
      <p:graphicFrame>
        <p:nvGraphicFramePr>
          <p:cNvPr id="10" name="Таблица 9"/>
          <p:cNvGraphicFramePr>
            <a:graphicFrameLocks noGrp="1"/>
          </p:cNvGraphicFramePr>
          <p:nvPr>
            <p:extLst>
              <p:ext uri="{D42A27DB-BD31-4B8C-83A1-F6EECF244321}">
                <p14:modId xmlns:p14="http://schemas.microsoft.com/office/powerpoint/2010/main" val="91108704"/>
              </p:ext>
            </p:extLst>
          </p:nvPr>
        </p:nvGraphicFramePr>
        <p:xfrm>
          <a:off x="101973" y="2095544"/>
          <a:ext cx="3472160" cy="3709720"/>
        </p:xfrm>
        <a:graphic>
          <a:graphicData uri="http://schemas.openxmlformats.org/drawingml/2006/table">
            <a:tbl>
              <a:tblPr/>
              <a:tblGrid>
                <a:gridCol w="663847">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96145">
                  <a:extLst>
                    <a:ext uri="{9D8B030D-6E8A-4147-A177-3AD203B41FA5}">
                      <a16:colId xmlns:a16="http://schemas.microsoft.com/office/drawing/2014/main" val="20002"/>
                    </a:ext>
                  </a:extLst>
                </a:gridCol>
              </a:tblGrid>
              <a:tr h="601884">
                <a:tc>
                  <a:txBody>
                    <a:bodyPr/>
                    <a:lstStyle/>
                    <a:p>
                      <a:pPr algn="l"/>
                      <a:br>
                        <a:rPr lang="ru-RU" sz="1700" dirty="0">
                          <a:effectLst/>
                          <a:latin typeface="Liberation Sans" panose="020B0604020202020204" pitchFamily="34" charset="0"/>
                        </a:rPr>
                      </a:br>
                      <a:endParaRPr lang="ru-RU" sz="1700" dirty="0">
                        <a:effectLst/>
                        <a:latin typeface="Liberation Sans" panose="020B0604020202020204" pitchFamily="34" charset="0"/>
                      </a:endParaRP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700" dirty="0">
                          <a:effectLst/>
                          <a:latin typeface="Liberation Sans" panose="020B0604020202020204" pitchFamily="34" charset="0"/>
                        </a:rPr>
                        <a:t>Количество самоубийств</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700" dirty="0">
                          <a:effectLst/>
                          <a:latin typeface="Liberation Sans" panose="020B0604020202020204" pitchFamily="34" charset="0"/>
                        </a:rPr>
                        <a:t>На 100 000 населения</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3934">
                <a:tc>
                  <a:txBody>
                    <a:bodyPr/>
                    <a:lstStyle/>
                    <a:p>
                      <a:pPr algn="r"/>
                      <a:r>
                        <a:rPr lang="ru-RU" sz="1700">
                          <a:effectLst/>
                          <a:latin typeface="Liberation Sans" panose="020B0604020202020204" pitchFamily="34" charset="0"/>
                        </a:rPr>
                        <a:t>1995</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61000</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41.4</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3934">
                <a:tc>
                  <a:txBody>
                    <a:bodyPr/>
                    <a:lstStyle/>
                    <a:p>
                      <a:pPr algn="r"/>
                      <a:r>
                        <a:rPr lang="ru-RU" sz="1700">
                          <a:effectLst/>
                          <a:latin typeface="Liberation Sans" panose="020B0604020202020204" pitchFamily="34" charset="0"/>
                        </a:rPr>
                        <a:t>2000</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56934</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39.1</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3934">
                <a:tc>
                  <a:txBody>
                    <a:bodyPr/>
                    <a:lstStyle/>
                    <a:p>
                      <a:pPr algn="r"/>
                      <a:r>
                        <a:rPr lang="ru-RU" sz="1700" dirty="0">
                          <a:effectLst/>
                          <a:latin typeface="Liberation Sans" panose="020B0604020202020204" pitchFamily="34" charset="0"/>
                        </a:rPr>
                        <a:t>2010</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33480</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23.4</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3934">
                <a:tc>
                  <a:txBody>
                    <a:bodyPr/>
                    <a:lstStyle/>
                    <a:p>
                      <a:pPr algn="r"/>
                      <a:r>
                        <a:rPr lang="ru-RU" sz="1700">
                          <a:effectLst/>
                          <a:latin typeface="Liberation Sans" panose="020B0604020202020204" pitchFamily="34" charset="0"/>
                        </a:rPr>
                        <a:t>2015</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25476</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17.4</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3934">
                <a:tc>
                  <a:txBody>
                    <a:bodyPr/>
                    <a:lstStyle/>
                    <a:p>
                      <a:pPr algn="r"/>
                      <a:r>
                        <a:rPr lang="ru-RU" sz="1700">
                          <a:effectLst/>
                          <a:latin typeface="Liberation Sans" panose="020B0604020202020204" pitchFamily="34" charset="0"/>
                        </a:rPr>
                        <a:t>2016</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23119</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15.8</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934">
                <a:tc>
                  <a:txBody>
                    <a:bodyPr/>
                    <a:lstStyle/>
                    <a:p>
                      <a:pPr algn="r"/>
                      <a:r>
                        <a:rPr lang="ru-RU" sz="1700">
                          <a:effectLst/>
                          <a:latin typeface="Liberation Sans" panose="020B0604020202020204" pitchFamily="34" charset="0"/>
                        </a:rPr>
                        <a:t>2017</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20278</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13.8</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3934">
                <a:tc>
                  <a:txBody>
                    <a:bodyPr/>
                    <a:lstStyle/>
                    <a:p>
                      <a:pPr algn="r"/>
                      <a:r>
                        <a:rPr lang="ru-RU" sz="1700">
                          <a:effectLst/>
                          <a:latin typeface="Liberation Sans" panose="020B0604020202020204" pitchFamily="34" charset="0"/>
                        </a:rPr>
                        <a:t>2018</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18206</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12.4</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3934">
                <a:tc>
                  <a:txBody>
                    <a:bodyPr/>
                    <a:lstStyle/>
                    <a:p>
                      <a:pPr algn="r"/>
                      <a:r>
                        <a:rPr lang="ru-RU" sz="1700">
                          <a:effectLst/>
                          <a:latin typeface="Liberation Sans" panose="020B0604020202020204" pitchFamily="34" charset="0"/>
                        </a:rPr>
                        <a:t>2019</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16983</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11.6</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3934">
                <a:tc>
                  <a:txBody>
                    <a:bodyPr/>
                    <a:lstStyle/>
                    <a:p>
                      <a:pPr algn="r"/>
                      <a:r>
                        <a:rPr lang="ru-RU" sz="1700">
                          <a:effectLst/>
                          <a:latin typeface="Liberation Sans" panose="020B0604020202020204" pitchFamily="34" charset="0"/>
                        </a:rPr>
                        <a:t>2021</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a:effectLst/>
                          <a:latin typeface="Liberation Sans" panose="020B0604020202020204" pitchFamily="34" charset="0"/>
                        </a:rPr>
                        <a:t>15748</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700" dirty="0">
                          <a:effectLst/>
                          <a:latin typeface="Liberation Sans" panose="020B0604020202020204" pitchFamily="34" charset="0"/>
                        </a:rPr>
                        <a:t>10.7</a:t>
                      </a:r>
                    </a:p>
                  </a:txBody>
                  <a:tcPr marL="85983" marR="85983" marT="42992" marB="42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117748" y="1419583"/>
            <a:ext cx="3384376" cy="646331"/>
          </a:xfrm>
          <a:prstGeom prst="rect">
            <a:avLst/>
          </a:prstGeom>
          <a:noFill/>
          <a:ln>
            <a:solidFill>
              <a:schemeClr val="accent1">
                <a:lumMod val="20000"/>
                <a:lumOff val="80000"/>
              </a:schemeClr>
            </a:solidFill>
          </a:ln>
        </p:spPr>
        <p:txBody>
          <a:bodyPr wrap="square" rtlCol="0" anchor="ctr" anchorCtr="1">
            <a:spAutoFit/>
          </a:bodyPr>
          <a:lstStyle/>
          <a:p>
            <a:pPr algn="ctr"/>
            <a:r>
              <a:rPr lang="ru-RU" dirty="0"/>
              <a:t>Данные отечественных источников</a:t>
            </a:r>
          </a:p>
        </p:txBody>
      </p:sp>
    </p:spTree>
    <p:extLst>
      <p:ext uri="{BB962C8B-B14F-4D97-AF65-F5344CB8AC3E}">
        <p14:creationId xmlns:p14="http://schemas.microsoft.com/office/powerpoint/2010/main" val="16738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Личностные защитные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40</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Хороший уровень развития социальных и коммуникативных навыков</a:t>
            </a:r>
          </a:p>
          <a:p>
            <a:r>
              <a:rPr lang="ru-RU" dirty="0"/>
              <a:t>Высокий уровень жизнестойкости и </a:t>
            </a:r>
            <a:r>
              <a:rPr lang="ru-RU" dirty="0" err="1"/>
              <a:t>совладания</a:t>
            </a:r>
            <a:r>
              <a:rPr lang="ru-RU" dirty="0"/>
              <a:t> со стрессом</a:t>
            </a:r>
          </a:p>
          <a:p>
            <a:r>
              <a:rPr lang="ru-RU" dirty="0" err="1"/>
              <a:t>Экстравертированность</a:t>
            </a:r>
            <a:r>
              <a:rPr lang="ru-RU" dirty="0"/>
              <a:t> (в понимании поиска внешних советов и помощи при возникновении трудностей)</a:t>
            </a:r>
          </a:p>
          <a:p>
            <a:r>
              <a:rPr lang="ru-RU" dirty="0"/>
              <a:t>Восприимчивость к опыту других людей с похожими проблемами, использование наработанных стратегий их решения</a:t>
            </a:r>
          </a:p>
          <a:p>
            <a:r>
              <a:rPr lang="ru-RU" dirty="0"/>
              <a:t>Стабильный высокий уровень самооценки, доверие к самому себе</a:t>
            </a:r>
          </a:p>
          <a:p>
            <a:r>
              <a:rPr lang="ru-RU" dirty="0"/>
              <a:t>Позитивные ценностные ориентации, такие как уважение, солидарность, сотрудничество, справедливость и дружба</a:t>
            </a:r>
          </a:p>
          <a:p>
            <a:r>
              <a:rPr lang="ru-RU" dirty="0"/>
              <a:t>Ощущение поддержки и любви со стороны окружающих</a:t>
            </a:r>
          </a:p>
        </p:txBody>
      </p:sp>
    </p:spTree>
    <p:extLst>
      <p:ext uri="{BB962C8B-B14F-4D97-AF65-F5344CB8AC3E}">
        <p14:creationId xmlns:p14="http://schemas.microsoft.com/office/powerpoint/2010/main" val="81872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Социальные защитные факторы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41</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Развитая сеть социальной поддержки</a:t>
            </a:r>
          </a:p>
          <a:p>
            <a:r>
              <a:rPr lang="ru-RU" dirty="0"/>
              <a:t>Хорошие отношения с учителями, сверстниками и значимыми людьми</a:t>
            </a:r>
          </a:p>
          <a:p>
            <a:r>
              <a:rPr lang="ru-RU" dirty="0"/>
              <a:t>Хорошая коммуникация с родными, учителями, сверстника-</a:t>
            </a:r>
          </a:p>
          <a:p>
            <a:r>
              <a:rPr lang="ru-RU" dirty="0"/>
              <a:t>ми или особенным значимым человеком;</a:t>
            </a:r>
          </a:p>
          <a:p>
            <a:r>
              <a:rPr lang="ru-RU" dirty="0"/>
              <a:t>Доверие, которое позволяет обсуждать сложные темы хотя бы с одним человеком (родственник, учитель, воспитатель, друг)</a:t>
            </a:r>
          </a:p>
          <a:p>
            <a:r>
              <a:rPr lang="ru-RU" dirty="0"/>
              <a:t>Чувство, что тебя слышит, с уважением и чуткостью, без осуждения, как минимум один значимый человек</a:t>
            </a:r>
          </a:p>
          <a:p>
            <a:r>
              <a:rPr lang="ru-RU" dirty="0"/>
              <a:t>Друзья (один из самых эффективных защитных факторов в профилактике суицидального поведения)</a:t>
            </a:r>
          </a:p>
        </p:txBody>
      </p:sp>
    </p:spTree>
    <p:extLst>
      <p:ext uri="{BB962C8B-B14F-4D97-AF65-F5344CB8AC3E}">
        <p14:creationId xmlns:p14="http://schemas.microsoft.com/office/powerpoint/2010/main" val="85224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Защитные факторы образовательной среды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42</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fontScale="92500" lnSpcReduction="10000"/>
          </a:bodyPr>
          <a:lstStyle/>
          <a:p>
            <a:r>
              <a:rPr lang="ru-RU" dirty="0"/>
              <a:t>Доступность экстренной и кризисной поддержки, помощи</a:t>
            </a:r>
          </a:p>
          <a:p>
            <a:r>
              <a:rPr lang="ru-RU" dirty="0"/>
              <a:t>Информирование учащихся о том, как найти помощь среди взрослых, к кому и как обращаться, если это необходимо</a:t>
            </a:r>
          </a:p>
          <a:p>
            <a:r>
              <a:rPr lang="ru-RU" dirty="0"/>
              <a:t>Наличие протокола действий участников образовательного процесса для случаев суицидального поведения, который должен включать в себя стратегии профилактики, работы с текущим суицидальным поведением и работы с последствиями суицидального поведения</a:t>
            </a:r>
          </a:p>
          <a:p>
            <a:r>
              <a:rPr lang="ru-RU" dirty="0"/>
              <a:t>Профилактические психологические и педагогические программы, способствующие формированию нулевой толерантности к травле</a:t>
            </a:r>
          </a:p>
          <a:p>
            <a:r>
              <a:rPr lang="ru-RU" dirty="0"/>
              <a:t>Обучающие курсы для развития коммуникации между преподавателями и подростками в ситуациях с возможным суицидальным риском</a:t>
            </a:r>
          </a:p>
          <a:p>
            <a:r>
              <a:rPr lang="ru-RU" dirty="0"/>
              <a:t>Информирование учеников о серьезности проблемы травли и личной и юридической ответственности за такое поведение</a:t>
            </a:r>
          </a:p>
        </p:txBody>
      </p:sp>
    </p:spTree>
    <p:extLst>
      <p:ext uri="{BB962C8B-B14F-4D97-AF65-F5344CB8AC3E}">
        <p14:creationId xmlns:p14="http://schemas.microsoft.com/office/powerpoint/2010/main" val="387604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Защитные факторы образовательной среды</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43</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lnSpcReduction="10000"/>
          </a:bodyPr>
          <a:lstStyle/>
          <a:p>
            <a:pPr>
              <a:buSzPct val="114999"/>
            </a:pPr>
            <a:r>
              <a:rPr lang="ru-RU" dirty="0">
                <a:ea typeface="+mn-lt"/>
                <a:cs typeface="+mn-lt"/>
              </a:rPr>
              <a:t>Разрешение проявлений горевания в случае, если в образовательной организации произошла смерть от суицида, отсутствие попыток скрыть произошедшее, помощь и психологическая поддержка участников</a:t>
            </a:r>
            <a:endParaRPr lang="ru-RU" dirty="0"/>
          </a:p>
          <a:p>
            <a:pPr>
              <a:buSzPct val="114999"/>
            </a:pPr>
            <a:r>
              <a:rPr lang="ru-RU" dirty="0">
                <a:ea typeface="+mn-lt"/>
                <a:cs typeface="+mn-lt"/>
              </a:rPr>
              <a:t>Создание сети школьной поддержки, выделение специалиста, специально обученного по теме работы с суицидальным поведением, «поддерживающей фигуры», к которому может обратиться каждый в любой момент, если выявляется возможный суицидальный риск</a:t>
            </a:r>
          </a:p>
          <a:p>
            <a:pPr>
              <a:buSzPct val="114999"/>
            </a:pPr>
            <a:r>
              <a:rPr lang="ru-RU" dirty="0">
                <a:ea typeface="+mn-lt"/>
                <a:cs typeface="+mn-lt"/>
              </a:rPr>
              <a:t>Обучение воспитателей и персонала школы</a:t>
            </a:r>
            <a:endParaRPr lang="ru-RU" dirty="0"/>
          </a:p>
          <a:p>
            <a:pPr>
              <a:buSzPct val="114999"/>
            </a:pPr>
            <a:r>
              <a:rPr lang="ru-RU" dirty="0">
                <a:ea typeface="+mn-lt"/>
                <a:cs typeface="+mn-lt"/>
              </a:rPr>
              <a:t>Сотрудничество образовательной организации с психолого-педагогической службой города, организация профилактических мероприятий</a:t>
            </a:r>
            <a:endParaRPr lang="ru-RU" dirty="0"/>
          </a:p>
          <a:p>
            <a:pPr>
              <a:buSzPct val="114999"/>
            </a:pPr>
            <a:r>
              <a:rPr lang="ru-RU" dirty="0">
                <a:ea typeface="+mn-lt"/>
                <a:cs typeface="+mn-lt"/>
              </a:rPr>
              <a:t>Наличие информации для педагогов и учащихся, основанной на научных данных (методички, брошюры, литература, веб-ресурсы).</a:t>
            </a:r>
            <a:endParaRPr lang="ru-RU" dirty="0"/>
          </a:p>
        </p:txBody>
      </p:sp>
    </p:spTree>
    <p:extLst>
      <p:ext uri="{BB962C8B-B14F-4D97-AF65-F5344CB8AC3E}">
        <p14:creationId xmlns:p14="http://schemas.microsoft.com/office/powerpoint/2010/main" val="6463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 dirty="0"/>
              <a:t>Собственные взгляды</a:t>
            </a:r>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44</a:t>
            </a:fld>
            <a:endParaRPr lang="ru-RU" noProof="0"/>
          </a:p>
        </p:txBody>
      </p:sp>
      <p:graphicFrame>
        <p:nvGraphicFramePr>
          <p:cNvPr id="3" name="Объект 2">
            <a:extLst>
              <a:ext uri="{FF2B5EF4-FFF2-40B4-BE49-F238E27FC236}">
                <a16:creationId xmlns:a16="http://schemas.microsoft.com/office/drawing/2014/main" id="{3EF1DB9B-AEA3-A188-AF4E-A1D96CB67B95}"/>
              </a:ext>
            </a:extLst>
          </p:cNvPr>
          <p:cNvGraphicFramePr>
            <a:graphicFrameLocks noGrp="1"/>
          </p:cNvGraphicFramePr>
          <p:nvPr>
            <p:ph idx="1"/>
            <p:extLst>
              <p:ext uri="{D42A27DB-BD31-4B8C-83A1-F6EECF244321}">
                <p14:modId xmlns:p14="http://schemas.microsoft.com/office/powerpoint/2010/main" val="3088342509"/>
              </p:ext>
            </p:extLst>
          </p:nvPr>
        </p:nvGraphicFramePr>
        <p:xfrm>
          <a:off x="122238" y="1196752"/>
          <a:ext cx="1180482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9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Основные направления работы с подростками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45</a:t>
            </a:fld>
            <a:endParaRPr lang="ru-RU" noProof="0"/>
          </a:p>
        </p:txBody>
      </p:sp>
      <p:graphicFrame>
        <p:nvGraphicFramePr>
          <p:cNvPr id="3" name="Объект 2">
            <a:extLst>
              <a:ext uri="{FF2B5EF4-FFF2-40B4-BE49-F238E27FC236}">
                <a16:creationId xmlns:a16="http://schemas.microsoft.com/office/drawing/2014/main" id="{09CA8787-2193-E58F-5F55-4DDA12EF1AB9}"/>
              </a:ext>
            </a:extLst>
          </p:cNvPr>
          <p:cNvGraphicFramePr>
            <a:graphicFrameLocks noGrp="1"/>
          </p:cNvGraphicFramePr>
          <p:nvPr>
            <p:ph idx="1"/>
            <p:extLst>
              <p:ext uri="{D42A27DB-BD31-4B8C-83A1-F6EECF244321}">
                <p14:modId xmlns:p14="http://schemas.microsoft.com/office/powerpoint/2010/main" val="3711525181"/>
              </p:ext>
            </p:extLst>
          </p:nvPr>
        </p:nvGraphicFramePr>
        <p:xfrm>
          <a:off x="477788" y="1052736"/>
          <a:ext cx="7166532" cy="507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Изображение выглядит как человек, внутренний&#10;&#10;Автоматически созданное описание">
            <a:extLst>
              <a:ext uri="{FF2B5EF4-FFF2-40B4-BE49-F238E27FC236}">
                <a16:creationId xmlns:a16="http://schemas.microsoft.com/office/drawing/2014/main" id="{D1934E46-FD4F-C143-712E-B518ED03ECC2}"/>
              </a:ext>
            </a:extLst>
          </p:cNvPr>
          <p:cNvPicPr>
            <a:picLocks noChangeAspect="1"/>
          </p:cNvPicPr>
          <p:nvPr/>
        </p:nvPicPr>
        <p:blipFill rotWithShape="1">
          <a:blip r:embed="rId8"/>
          <a:srcRect l="13351" r="5091" b="1"/>
          <a:stretch/>
        </p:blipFill>
        <p:spPr>
          <a:xfrm>
            <a:off x="8866105" y="492737"/>
            <a:ext cx="2664296" cy="5632323"/>
          </a:xfrm>
          <a:prstGeom prst="rect">
            <a:avLst/>
          </a:prstGeom>
        </p:spPr>
      </p:pic>
    </p:spTree>
    <p:extLst>
      <p:ext uri="{BB962C8B-B14F-4D97-AF65-F5344CB8AC3E}">
        <p14:creationId xmlns:p14="http://schemas.microsoft.com/office/powerpoint/2010/main" val="73857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оказания помощи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46</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Уважительное отношение к заявлениям подростка о намерении покончить с собой.</a:t>
            </a:r>
          </a:p>
          <a:p>
            <a:r>
              <a:rPr lang="ru-RU" dirty="0"/>
              <a:t>Время - столько, сколько надо.</a:t>
            </a:r>
          </a:p>
          <a:p>
            <a:r>
              <a:rPr lang="ru-RU" dirty="0"/>
              <a:t>Отказ от попыток ограничить свободу: 100% гарантий всё равно нет, а доверие потеряем. Исключение - острые аффективные реакции, состояние опьянения.</a:t>
            </a:r>
          </a:p>
          <a:p>
            <a:r>
              <a:rPr lang="ru-RU" dirty="0"/>
              <a:t>Отказ от манипуляций: не получиться "убедить" или "разубедить".</a:t>
            </a:r>
          </a:p>
          <a:p>
            <a:r>
              <a:rPr lang="ru-RU" dirty="0"/>
              <a:t>Разделение ответственности с клиентом - не берём ответственность за то, что не можем сделать. Сохранение профессиональной позиции психолога и как следствие - возможность оказывать помощь.</a:t>
            </a:r>
          </a:p>
          <a:p>
            <a:r>
              <a:rPr lang="ru-RU" dirty="0"/>
              <a:t>Разделение ответственности с другими профессионалами.</a:t>
            </a:r>
          </a:p>
        </p:txBody>
      </p:sp>
    </p:spTree>
    <p:extLst>
      <p:ext uri="{BB962C8B-B14F-4D97-AF65-F5344CB8AC3E}">
        <p14:creationId xmlns:p14="http://schemas.microsoft.com/office/powerpoint/2010/main" val="3129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оказания помощи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47</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Работать серьёзно с ЛЮБЫМИ заявлениями суицидальной тематики. Не пытаться выяснить реальность (правдивость) таких заявлений.</a:t>
            </a:r>
          </a:p>
          <a:p>
            <a:r>
              <a:rPr lang="ru-RU" dirty="0"/>
              <a:t>"Шуточные" обращения по суицидальной тематике - можно предложить обсудить серьёзно.</a:t>
            </a:r>
          </a:p>
          <a:p>
            <a:r>
              <a:rPr lang="ru-RU" dirty="0"/>
              <a:t>Также серьёзно и не подвергая сомнениям обсуждаем заявления по поводу "одного друга, который говорил, что хочет покончить с собой". Не стоит наглухо уходить в "предложите другу обратиться к специалисту".</a:t>
            </a:r>
          </a:p>
          <a:p>
            <a:r>
              <a:rPr lang="ru-RU" dirty="0"/>
              <a:t>Следуем за подростком: открыто обсуждаем тему самоубийства, если подросток её предлагает. Можем высказать свои предложения - обсудить эту тему, если посчитали нужным. В случае отказа - не настаиваем.</a:t>
            </a:r>
          </a:p>
        </p:txBody>
      </p:sp>
    </p:spTree>
    <p:extLst>
      <p:ext uri="{BB962C8B-B14F-4D97-AF65-F5344CB8AC3E}">
        <p14:creationId xmlns:p14="http://schemas.microsoft.com/office/powerpoint/2010/main" val="6370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оказания помощи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48</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lstStyle/>
          <a:p>
            <a:r>
              <a:rPr lang="ru-RU" dirty="0"/>
              <a:t>Работа направлена на чувства - ЛЮБЫЕ доступные способы снизить эмоциональное напряжение. Самое простое и универсальное - выслушивание.</a:t>
            </a:r>
          </a:p>
          <a:p>
            <a:r>
              <a:rPr lang="ru-RU" dirty="0"/>
              <a:t>Если подросток предлагает, можно говорить о том, как он собирается покончить с собой. При этом не обсуждать, например, летальность тех или иных способов.</a:t>
            </a:r>
          </a:p>
          <a:p>
            <a:r>
              <a:rPr lang="ru-RU" dirty="0"/>
              <a:t>Используем слова "самоубийство", "смерть", "убить себя" и подобные. Не используем иносказаний.</a:t>
            </a:r>
          </a:p>
          <a:p>
            <a:r>
              <a:rPr lang="ru-RU" dirty="0"/>
              <a:t>Парафразы - можно использовать для структурирования ситуации, через "правильно ли я Вас понял, ..."</a:t>
            </a:r>
          </a:p>
          <a:p>
            <a:r>
              <a:rPr lang="ru-RU" dirty="0"/>
              <a:t>Если подросток спрашивает, чётко и однозначно высказать собственную позицию относительно суицида. При этом подчёркивать, что другие могут иметь собственную точку зрения. Можно спросить подростка, что он думает об этом.</a:t>
            </a:r>
          </a:p>
        </p:txBody>
      </p:sp>
    </p:spTree>
    <p:extLst>
      <p:ext uri="{BB962C8B-B14F-4D97-AF65-F5344CB8AC3E}">
        <p14:creationId xmlns:p14="http://schemas.microsoft.com/office/powerpoint/2010/main" val="11810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оказания помощи</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49</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700808"/>
            <a:ext cx="11877290" cy="4320480"/>
          </a:xfrm>
        </p:spPr>
        <p:txBody>
          <a:bodyPr/>
          <a:lstStyle/>
          <a:p>
            <a:r>
              <a:rPr lang="ru-RU" dirty="0"/>
              <a:t>Если подросток предлагает, можно говорить о ситуации, связанной с его желанием убить себя. Акцент - на опыт преодоления подобных ситуаций в прошлом, возможные ресурсы, источники поддержки.</a:t>
            </a:r>
          </a:p>
          <a:p>
            <a:r>
              <a:rPr lang="ru-RU" dirty="0"/>
              <a:t>Не стоит форсировать переход к "решениям", если только подросток не подчёркивает, что "вынужден" покончить с собой в силу "безвыходности" ситуации. В этом случае можно предложить поискать варианты.</a:t>
            </a:r>
          </a:p>
          <a:p>
            <a:r>
              <a:rPr lang="ru-RU" dirty="0"/>
              <a:t>Если всё же зашла речь о решениях и ресурсах - планируем конкретные шаги.</a:t>
            </a:r>
          </a:p>
        </p:txBody>
      </p:sp>
    </p:spTree>
    <p:extLst>
      <p:ext uri="{BB962C8B-B14F-4D97-AF65-F5344CB8AC3E}">
        <p14:creationId xmlns:p14="http://schemas.microsoft.com/office/powerpoint/2010/main" val="27840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СТАТИСТИКА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a:t>
            </a:fld>
            <a:endParaRPr lang="ru-RU" noProof="0"/>
          </a:p>
        </p:txBody>
      </p:sp>
      <p:pic>
        <p:nvPicPr>
          <p:cNvPr id="5" name="Объект 4" descr="Изображение выглядит как стол&#10;&#10;Автоматически созданное описание">
            <a:extLst>
              <a:ext uri="{FF2B5EF4-FFF2-40B4-BE49-F238E27FC236}">
                <a16:creationId xmlns:a16="http://schemas.microsoft.com/office/drawing/2014/main" id="{12B7EA54-1325-76CC-1926-5B6BA968CA4C}"/>
              </a:ext>
            </a:extLst>
          </p:cNvPr>
          <p:cNvPicPr>
            <a:picLocks noGrp="1" noChangeAspect="1"/>
          </p:cNvPicPr>
          <p:nvPr>
            <p:ph idx="1"/>
          </p:nvPr>
        </p:nvPicPr>
        <p:blipFill rotWithShape="1">
          <a:blip r:embed="rId3"/>
          <a:srcRect r="1519" b="402"/>
          <a:stretch/>
        </p:blipFill>
        <p:spPr>
          <a:xfrm>
            <a:off x="2782044" y="620688"/>
            <a:ext cx="8450215" cy="5370797"/>
          </a:xfrm>
        </p:spPr>
      </p:pic>
    </p:spTree>
    <p:extLst>
      <p:ext uri="{BB962C8B-B14F-4D97-AF65-F5344CB8AC3E}">
        <p14:creationId xmlns:p14="http://schemas.microsoft.com/office/powerpoint/2010/main" val="9159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Что </a:t>
            </a:r>
            <a:r>
              <a:rPr lang="ru-RU" b="1" dirty="0">
                <a:solidFill>
                  <a:srgbClr val="C00000"/>
                </a:solidFill>
              </a:rPr>
              <a:t>НЕ</a:t>
            </a:r>
            <a:r>
              <a:rPr lang="ru-RU" dirty="0"/>
              <a:t> делаем</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50</a:t>
            </a:fld>
            <a:endParaRPr lang="ru-RU" noProof="0"/>
          </a:p>
        </p:txBody>
      </p:sp>
      <p:graphicFrame>
        <p:nvGraphicFramePr>
          <p:cNvPr id="3" name="Объект 2">
            <a:extLst>
              <a:ext uri="{FF2B5EF4-FFF2-40B4-BE49-F238E27FC236}">
                <a16:creationId xmlns:a16="http://schemas.microsoft.com/office/drawing/2014/main" id="{55BB365C-74A7-ACEE-49AE-C379AFC79ED5}"/>
              </a:ext>
            </a:extLst>
          </p:cNvPr>
          <p:cNvGraphicFramePr>
            <a:graphicFrameLocks noGrp="1"/>
          </p:cNvGraphicFramePr>
          <p:nvPr>
            <p:ph idx="1"/>
            <p:extLst>
              <p:ext uri="{D42A27DB-BD31-4B8C-83A1-F6EECF244321}">
                <p14:modId xmlns:p14="http://schemas.microsoft.com/office/powerpoint/2010/main" val="294137624"/>
              </p:ext>
            </p:extLst>
          </p:nvPr>
        </p:nvGraphicFramePr>
        <p:xfrm>
          <a:off x="3502124" y="620688"/>
          <a:ext cx="81369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FF2B5EF4-FFF2-40B4-BE49-F238E27FC236}">
                <a16:creationId xmlns:a16="http://schemas.microsoft.com/office/drawing/2014/main" id="{AC3056F4-79AA-452B-B030-D0DCA644BAE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816" r="6553"/>
          <a:stretch/>
        </p:blipFill>
        <p:spPr bwMode="auto">
          <a:xfrm>
            <a:off x="45740" y="1386990"/>
            <a:ext cx="3456384" cy="408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7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Публичная суицидальная попытка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51</a:t>
            </a:fld>
            <a:endParaRPr lang="ru-RU" noProof="0"/>
          </a:p>
        </p:txBody>
      </p:sp>
      <p:graphicFrame>
        <p:nvGraphicFramePr>
          <p:cNvPr id="3" name="Объект 2">
            <a:extLst>
              <a:ext uri="{FF2B5EF4-FFF2-40B4-BE49-F238E27FC236}">
                <a16:creationId xmlns:a16="http://schemas.microsoft.com/office/drawing/2014/main" id="{3D780941-DA46-7722-0AE2-AFDBFB6C56E8}"/>
              </a:ext>
            </a:extLst>
          </p:cNvPr>
          <p:cNvGraphicFramePr>
            <a:graphicFrameLocks noGrp="1"/>
          </p:cNvGraphicFramePr>
          <p:nvPr>
            <p:ph idx="1"/>
            <p:extLst>
              <p:ext uri="{D42A27DB-BD31-4B8C-83A1-F6EECF244321}">
                <p14:modId xmlns:p14="http://schemas.microsoft.com/office/powerpoint/2010/main" val="1829037304"/>
              </p:ext>
            </p:extLst>
          </p:nvPr>
        </p:nvGraphicFramePr>
        <p:xfrm>
          <a:off x="4726260" y="836712"/>
          <a:ext cx="727280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FF2B5EF4-FFF2-40B4-BE49-F238E27FC236}">
                <a16:creationId xmlns:a16="http://schemas.microsoft.com/office/drawing/2014/main" id="{1BBE7956-F91F-FE73-B2C8-93233CC4DF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329" t="12148" r="18193" b="12148"/>
          <a:stretch/>
        </p:blipFill>
        <p:spPr bwMode="auto">
          <a:xfrm>
            <a:off x="280127" y="951486"/>
            <a:ext cx="428375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Завершённый суицид</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52</a:t>
            </a:fld>
            <a:endParaRPr lang="ru-RU" noProof="0"/>
          </a:p>
        </p:txBody>
      </p:sp>
      <p:sp>
        <p:nvSpPr>
          <p:cNvPr id="6" name="Объект 5">
            <a:extLst>
              <a:ext uri="{FF2B5EF4-FFF2-40B4-BE49-F238E27FC236}">
                <a16:creationId xmlns:a16="http://schemas.microsoft.com/office/drawing/2014/main" id="{F7BB8190-DBB0-B56D-3A63-0C531F923164}"/>
              </a:ext>
            </a:extLst>
          </p:cNvPr>
          <p:cNvSpPr>
            <a:spLocks noGrp="1"/>
          </p:cNvSpPr>
          <p:nvPr>
            <p:ph idx="1"/>
          </p:nvPr>
        </p:nvSpPr>
        <p:spPr>
          <a:xfrm>
            <a:off x="121778" y="1196752"/>
            <a:ext cx="11877290" cy="4824536"/>
          </a:xfrm>
        </p:spPr>
        <p:txBody>
          <a:bodyPr>
            <a:normAutofit fontScale="92500" lnSpcReduction="10000"/>
          </a:bodyPr>
          <a:lstStyle/>
          <a:p>
            <a:r>
              <a:rPr lang="ru-RU" dirty="0"/>
              <a:t>Постараться снизить чувство вины</a:t>
            </a:r>
          </a:p>
          <a:p>
            <a:r>
              <a:rPr lang="ru-RU" dirty="0"/>
              <a:t>Сообщить правду, однако без излишних подробностей</a:t>
            </a:r>
          </a:p>
          <a:p>
            <a:r>
              <a:rPr lang="ru-RU" dirty="0"/>
              <a:t>Выделить время на размышления о произошедшем и обсуждения, особенно в течение первой недели</a:t>
            </a:r>
          </a:p>
          <a:p>
            <a:r>
              <a:rPr lang="ru-RU" dirty="0"/>
              <a:t>Помогать в выражении чувств, страхов, сомнений и переживаний с помощью различных видов деятельности, например через рисунки, сочинения или коллажи о произошедшем</a:t>
            </a:r>
          </a:p>
          <a:p>
            <a:r>
              <a:rPr lang="ru-RU" dirty="0"/>
              <a:t>Предложить возможность обсуждать произошедшее наедине</a:t>
            </a:r>
          </a:p>
          <a:p>
            <a:r>
              <a:rPr lang="ru-RU" dirty="0"/>
              <a:t>Разрешать действия горевания, в том числе спонтанные (например, оставлять цветы или письма)</a:t>
            </a:r>
          </a:p>
          <a:p>
            <a:r>
              <a:rPr lang="ru-RU" dirty="0"/>
              <a:t>Обратить их внимание на то, что, если у кого-то из подростков есть суицидальные мысли или серьезные проблемы, очень важно, чтобы они сообщили об этом для того, чтобы им могла быть оказана помощь</a:t>
            </a:r>
          </a:p>
        </p:txBody>
      </p:sp>
    </p:spTree>
    <p:extLst>
      <p:ext uri="{BB962C8B-B14F-4D97-AF65-F5344CB8AC3E}">
        <p14:creationId xmlns:p14="http://schemas.microsoft.com/office/powerpoint/2010/main" val="39010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Если суицид произошел на глазах у сверстников</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53</a:t>
            </a:fld>
            <a:endParaRPr lang="ru-RU" noProof="0"/>
          </a:p>
        </p:txBody>
      </p:sp>
      <p:graphicFrame>
        <p:nvGraphicFramePr>
          <p:cNvPr id="3" name="Объект 2">
            <a:extLst>
              <a:ext uri="{FF2B5EF4-FFF2-40B4-BE49-F238E27FC236}">
                <a16:creationId xmlns:a16="http://schemas.microsoft.com/office/drawing/2014/main" id="{720AAE2A-BE71-B1B7-6B31-878273E0EE8E}"/>
              </a:ext>
            </a:extLst>
          </p:cNvPr>
          <p:cNvGraphicFramePr>
            <a:graphicFrameLocks noGrp="1"/>
          </p:cNvGraphicFramePr>
          <p:nvPr>
            <p:ph idx="1"/>
            <p:extLst>
              <p:ext uri="{D42A27DB-BD31-4B8C-83A1-F6EECF244321}">
                <p14:modId xmlns:p14="http://schemas.microsoft.com/office/powerpoint/2010/main" val="2952667250"/>
              </p:ext>
            </p:extLst>
          </p:nvPr>
        </p:nvGraphicFramePr>
        <p:xfrm>
          <a:off x="121778" y="1196752"/>
          <a:ext cx="118772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5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Особенности оказания помощи близким</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54</a:t>
            </a:fld>
            <a:endParaRPr lang="ru-RU" noProof="0"/>
          </a:p>
        </p:txBody>
      </p:sp>
      <p:graphicFrame>
        <p:nvGraphicFramePr>
          <p:cNvPr id="3" name="Объект 2">
            <a:extLst>
              <a:ext uri="{FF2B5EF4-FFF2-40B4-BE49-F238E27FC236}">
                <a16:creationId xmlns:a16="http://schemas.microsoft.com/office/drawing/2014/main" id="{B494E0D0-67F7-0B72-07F1-0243243250EC}"/>
              </a:ext>
            </a:extLst>
          </p:cNvPr>
          <p:cNvGraphicFramePr>
            <a:graphicFrameLocks noGrp="1"/>
          </p:cNvGraphicFramePr>
          <p:nvPr>
            <p:ph idx="1"/>
            <p:extLst>
              <p:ext uri="{D42A27DB-BD31-4B8C-83A1-F6EECF244321}">
                <p14:modId xmlns:p14="http://schemas.microsoft.com/office/powerpoint/2010/main" val="2860528216"/>
              </p:ext>
            </p:extLst>
          </p:nvPr>
        </p:nvGraphicFramePr>
        <p:xfrm>
          <a:off x="121778" y="1196752"/>
          <a:ext cx="118772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64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AFFF2D6-4491-5A00-160B-11BB8EB483E4}"/>
              </a:ext>
            </a:extLst>
          </p:cNvPr>
          <p:cNvSpPr>
            <a:spLocks noGrp="1"/>
          </p:cNvSpPr>
          <p:nvPr>
            <p:ph type="sldNum" sz="quarter" idx="12"/>
          </p:nvPr>
        </p:nvSpPr>
        <p:spPr/>
        <p:txBody>
          <a:bodyPr/>
          <a:lstStyle/>
          <a:p>
            <a:pPr rtl="0"/>
            <a:fld id="{DF28FB93-0A08-4E7D-8E63-9EFA29F1E093}" type="slidenum">
              <a:rPr lang="ru-RU" noProof="0" smtClean="0"/>
              <a:pPr rtl="0"/>
              <a:t>55</a:t>
            </a:fld>
            <a:endParaRPr lang="ru-RU" noProof="0"/>
          </a:p>
        </p:txBody>
      </p:sp>
      <p:pic>
        <p:nvPicPr>
          <p:cNvPr id="10" name="Объект 9">
            <a:extLst>
              <a:ext uri="{FF2B5EF4-FFF2-40B4-BE49-F238E27FC236}">
                <a16:creationId xmlns:a16="http://schemas.microsoft.com/office/drawing/2014/main" id="{DD2F57B1-F25F-094C-2F88-77245E29C476}"/>
              </a:ext>
            </a:extLst>
          </p:cNvPr>
          <p:cNvPicPr>
            <a:picLocks noGrp="1" noChangeAspect="1"/>
          </p:cNvPicPr>
          <p:nvPr>
            <p:ph idx="1"/>
          </p:nvPr>
        </p:nvPicPr>
        <p:blipFill>
          <a:blip r:embed="rId2"/>
          <a:stretch>
            <a:fillRect/>
          </a:stretch>
        </p:blipFill>
        <p:spPr>
          <a:xfrm>
            <a:off x="621804" y="569226"/>
            <a:ext cx="10873208" cy="5596078"/>
          </a:xfrm>
          <a:prstGeom prst="rect">
            <a:avLst/>
          </a:prstGeom>
        </p:spPr>
      </p:pic>
    </p:spTree>
    <p:extLst>
      <p:ext uri="{BB962C8B-B14F-4D97-AF65-F5344CB8AC3E}">
        <p14:creationId xmlns:p14="http://schemas.microsoft.com/office/powerpoint/2010/main" val="33024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1764" y="393576"/>
            <a:ext cx="10404650" cy="659160"/>
          </a:xfrm>
        </p:spPr>
        <p:txBody>
          <a:bodyPr rtlCol="0"/>
          <a:lstStyle/>
          <a:p>
            <a:pPr rtl="0"/>
            <a:r>
              <a:rPr lang="ru" dirty="0"/>
              <a:t>Литература: </a:t>
            </a:r>
            <a:r>
              <a:rPr lang="en-US" dirty="0">
                <a:hlinkClick r:id="rId3"/>
              </a:rPr>
              <a:t>https://disk.yandex.ru/d/6kpQFeTLDVs2qg</a:t>
            </a:r>
            <a:endParaRPr lang="ru" dirty="0"/>
          </a:p>
        </p:txBody>
      </p:sp>
      <p:sp>
        <p:nvSpPr>
          <p:cNvPr id="9" name="Объект 8">
            <a:extLst>
              <a:ext uri="{FF2B5EF4-FFF2-40B4-BE49-F238E27FC236}">
                <a16:creationId xmlns:a16="http://schemas.microsoft.com/office/drawing/2014/main" id="{4457A804-36EC-4566-949A-C7119A35C8D1}"/>
              </a:ext>
            </a:extLst>
          </p:cNvPr>
          <p:cNvSpPr txBox="1">
            <a:spLocks noGrp="1"/>
          </p:cNvSpPr>
          <p:nvPr>
            <p:ph idx="1"/>
          </p:nvPr>
        </p:nvSpPr>
        <p:spPr>
          <a:xfrm>
            <a:off x="261764" y="1472989"/>
            <a:ext cx="11737304" cy="4898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ru-RU" sz="1900" dirty="0" err="1">
                <a:ea typeface="+mn-lt"/>
                <a:cs typeface="+mn-lt"/>
              </a:rPr>
              <a:t>Абрумова</a:t>
            </a:r>
            <a:r>
              <a:rPr lang="ru-RU" sz="1900" dirty="0">
                <a:ea typeface="+mn-lt"/>
                <a:cs typeface="+mn-lt"/>
              </a:rPr>
              <a:t> А.Г. Тихоненко В.А. Диагностика суицидального поведения. - М., 1980.</a:t>
            </a:r>
            <a:endParaRPr lang="ru-RU" sz="1900" dirty="0"/>
          </a:p>
          <a:p>
            <a:pPr marL="285750" indent="-285750">
              <a:buFont typeface="Arial"/>
              <a:buChar char="•"/>
            </a:pPr>
            <a:r>
              <a:rPr lang="ru-RU" sz="1900" dirty="0" err="1">
                <a:ea typeface="+mn-lt"/>
                <a:cs typeface="+mn-lt"/>
              </a:rPr>
              <a:t>Бебчук</a:t>
            </a:r>
            <a:r>
              <a:rPr lang="ru-RU" sz="1900" dirty="0">
                <a:ea typeface="+mn-lt"/>
                <a:cs typeface="+mn-lt"/>
              </a:rPr>
              <a:t> М.А., Басова А.Я., Безменов П.В., </a:t>
            </a:r>
            <a:r>
              <a:rPr lang="ru-RU" sz="1900" dirty="0" err="1">
                <a:ea typeface="+mn-lt"/>
                <a:cs typeface="+mn-lt"/>
              </a:rPr>
              <a:t>Рытик</a:t>
            </a:r>
            <a:r>
              <a:rPr lang="ru-RU" sz="1900" dirty="0">
                <a:ea typeface="+mn-lt"/>
                <a:cs typeface="+mn-lt"/>
              </a:rPr>
              <a:t> Э.Г., Северина Ю.В., Залманова С.Л. Особенности суицидального поведения подростков: в помощь работнику образовательной организации. Методические рекомендации. -  М., 2020</a:t>
            </a:r>
            <a:endParaRPr lang="ru-RU" sz="1900" dirty="0"/>
          </a:p>
          <a:p>
            <a:pPr marL="285750" indent="-285750">
              <a:buFont typeface="Arial"/>
              <a:buChar char="•"/>
            </a:pPr>
            <a:r>
              <a:rPr lang="ru-RU" sz="1900" dirty="0">
                <a:ea typeface="+mn-lt"/>
                <a:cs typeface="+mn-lt"/>
              </a:rPr>
              <a:t>Методические рекомендации для педагогов-психологов и социальных педагогов по работе с родителями и обучающимися по проведению профилактической работы с несовершеннолетними, склонными к суицидальному поведению - утв. письмом Министерства образования от 28 апреля 2018 года №07-2498</a:t>
            </a:r>
            <a:endParaRPr lang="en-US" sz="1900" dirty="0">
              <a:ea typeface="+mn-lt"/>
              <a:cs typeface="+mn-lt"/>
            </a:endParaRPr>
          </a:p>
          <a:p>
            <a:pPr marL="285750" indent="-285750">
              <a:buFont typeface="Arial"/>
              <a:buChar char="•"/>
            </a:pPr>
            <a:r>
              <a:rPr lang="ru-RU" sz="1900" dirty="0">
                <a:ea typeface="+mn-lt"/>
                <a:cs typeface="+mn-lt"/>
              </a:rPr>
              <a:t>Методические материалы по признакам девиаций, действиям специалистов системы образования в ситуациях социальных рисков и профилактике девиантного поведения обучающихся. М., - 2022</a:t>
            </a:r>
          </a:p>
          <a:p>
            <a:pPr marL="285750" indent="-285750">
              <a:buFont typeface="Arial"/>
              <a:buChar char="•"/>
            </a:pPr>
            <a:r>
              <a:rPr lang="ru-RU" sz="1900" dirty="0">
                <a:ea typeface="+mn-lt"/>
                <a:cs typeface="+mn-lt"/>
              </a:rPr>
              <a:t>Моховиков А.Н. Телефонное консультирование. – М., 2001</a:t>
            </a:r>
          </a:p>
          <a:p>
            <a:pPr marL="285750" indent="-285750">
              <a:buFont typeface="Arial"/>
              <a:buChar char="•"/>
            </a:pPr>
            <a:r>
              <a:rPr lang="ru-RU" sz="1900" dirty="0">
                <a:ea typeface="+mn-lt"/>
                <a:cs typeface="+mn-lt"/>
              </a:rPr>
              <a:t>Пакулина С.А. Психодиагностика суицидального поведения детей и подростков. Методическое пособие. - Челябинск, 2014</a:t>
            </a:r>
          </a:p>
          <a:p>
            <a:pPr marL="285750" indent="-285750">
              <a:buFont typeface="Arial"/>
              <a:buChar char="•"/>
            </a:pPr>
            <a:r>
              <a:rPr lang="ru-RU" sz="1900" dirty="0" err="1">
                <a:ea typeface="+mn-lt"/>
                <a:cs typeface="+mn-lt"/>
              </a:rPr>
              <a:t>Шнейдман</a:t>
            </a:r>
            <a:r>
              <a:rPr lang="ru-RU" sz="1900" dirty="0">
                <a:ea typeface="+mn-lt"/>
                <a:cs typeface="+mn-lt"/>
              </a:rPr>
              <a:t> Эдвин Душа самоубийцы - М., 2001</a:t>
            </a:r>
          </a:p>
        </p:txBody>
      </p:sp>
      <p:sp>
        <p:nvSpPr>
          <p:cNvPr id="2" name="Номер слайда 1"/>
          <p:cNvSpPr>
            <a:spLocks noGrp="1"/>
          </p:cNvSpPr>
          <p:nvPr>
            <p:ph type="sldNum" sz="quarter" idx="12"/>
          </p:nvPr>
        </p:nvSpPr>
        <p:spPr/>
        <p:txBody>
          <a:bodyPr/>
          <a:lstStyle/>
          <a:p>
            <a:pPr rtl="0"/>
            <a:fld id="{DF28FB93-0A08-4E7D-8E63-9EFA29F1E093}" type="slidenum">
              <a:rPr lang="ru-RU" noProof="0" smtClean="0"/>
              <a:pPr rtl="0"/>
              <a:t>56</a:t>
            </a:fld>
            <a:endParaRPr lang="ru-RU" noProof="0"/>
          </a:p>
        </p:txBody>
      </p:sp>
    </p:spTree>
    <p:extLst>
      <p:ext uri="{BB962C8B-B14F-4D97-AF65-F5344CB8AC3E}">
        <p14:creationId xmlns:p14="http://schemas.microsoft.com/office/powerpoint/2010/main" val="8978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1764" y="393576"/>
            <a:ext cx="10404650" cy="659160"/>
          </a:xfrm>
        </p:spPr>
        <p:txBody>
          <a:bodyPr rtlCol="0"/>
          <a:lstStyle/>
          <a:p>
            <a:pPr rtl="0"/>
            <a:r>
              <a:rPr lang="ru" dirty="0"/>
              <a:t>Контакты</a:t>
            </a:r>
          </a:p>
        </p:txBody>
      </p:sp>
      <p:graphicFrame>
        <p:nvGraphicFramePr>
          <p:cNvPr id="5" name="Объект 4"/>
          <p:cNvGraphicFramePr>
            <a:graphicFrameLocks noGrp="1"/>
          </p:cNvGraphicFramePr>
          <p:nvPr>
            <p:ph idx="1"/>
          </p:nvPr>
        </p:nvGraphicFramePr>
        <p:xfrm>
          <a:off x="261764" y="1268760"/>
          <a:ext cx="1180931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2"/>
          </p:nvPr>
        </p:nvSpPr>
        <p:spPr/>
        <p:txBody>
          <a:bodyPr/>
          <a:lstStyle/>
          <a:p>
            <a:pPr rtl="0"/>
            <a:fld id="{DF28FB93-0A08-4E7D-8E63-9EFA29F1E093}" type="slidenum">
              <a:rPr lang="ru-RU" noProof="0" smtClean="0"/>
              <a:pPr rtl="0"/>
              <a:t>57</a:t>
            </a:fld>
            <a:endParaRPr lang="ru-RU" noProof="0"/>
          </a:p>
        </p:txBody>
      </p:sp>
    </p:spTree>
    <p:extLst>
      <p:ext uri="{BB962C8B-B14F-4D97-AF65-F5344CB8AC3E}">
        <p14:creationId xmlns:p14="http://schemas.microsoft.com/office/powerpoint/2010/main" val="55845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t>СТАТИСТИКА</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6</a:t>
            </a:fld>
            <a:endParaRPr lang="ru-RU" noProof="0"/>
          </a:p>
        </p:txBody>
      </p:sp>
      <p:sp>
        <p:nvSpPr>
          <p:cNvPr id="5" name="Объект 2"/>
          <p:cNvSpPr>
            <a:spLocks noGrp="1"/>
          </p:cNvSpPr>
          <p:nvPr>
            <p:ph idx="1"/>
          </p:nvPr>
        </p:nvSpPr>
        <p:spPr>
          <a:xfrm>
            <a:off x="189756" y="1556792"/>
            <a:ext cx="11881320" cy="4536504"/>
          </a:xfrm>
        </p:spPr>
        <p:txBody>
          <a:bodyPr rtlCol="0">
            <a:normAutofit/>
          </a:bodyPr>
          <a:lstStyle/>
          <a:p>
            <a:r>
              <a:rPr lang="ru-RU" dirty="0"/>
              <a:t>На первом месте в мире среди причин насильственной смерти</a:t>
            </a:r>
          </a:p>
          <a:p>
            <a:r>
              <a:rPr lang="ru-RU" dirty="0"/>
              <a:t>Входит в тройку основных причин смерти в возрасте от 15 до 44 лет.</a:t>
            </a:r>
          </a:p>
          <a:p>
            <a:r>
              <a:rPr lang="ru-RU" dirty="0"/>
              <a:t>Третья по распространенности причина смерти в возрастной группе 15-19 лет (ВОЗ, 2020)</a:t>
            </a:r>
          </a:p>
          <a:p>
            <a:r>
              <a:rPr lang="ru-RU" dirty="0"/>
              <a:t>Россия в 2019 году оказалась на 3 месте в мире по числу самоубийств</a:t>
            </a:r>
          </a:p>
          <a:p>
            <a:r>
              <a:rPr lang="ru-RU" dirty="0"/>
              <a:t>Люди чаще убивают себя, чем других людей</a:t>
            </a:r>
          </a:p>
          <a:p>
            <a:r>
              <a:rPr lang="ru-RU" dirty="0"/>
              <a:t>Россия - в числе стран-лидеров</a:t>
            </a:r>
          </a:p>
          <a:p>
            <a:r>
              <a:rPr lang="ru-RU" dirty="0"/>
              <a:t>Россия лидировала по числу подростковых суицидов в 2014 году</a:t>
            </a:r>
          </a:p>
        </p:txBody>
      </p:sp>
    </p:spTree>
    <p:extLst>
      <p:ext uri="{BB962C8B-B14F-4D97-AF65-F5344CB8AC3E}">
        <p14:creationId xmlns:p14="http://schemas.microsoft.com/office/powerpoint/2010/main" val="153894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Культурно-исторический контекст</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7</a:t>
            </a:fld>
            <a:endParaRPr lang="ru-RU" noProof="0"/>
          </a:p>
        </p:txBody>
      </p:sp>
      <p:sp>
        <p:nvSpPr>
          <p:cNvPr id="5" name="Объект 2"/>
          <p:cNvSpPr>
            <a:spLocks noGrp="1"/>
          </p:cNvSpPr>
          <p:nvPr>
            <p:ph idx="1"/>
          </p:nvPr>
        </p:nvSpPr>
        <p:spPr>
          <a:xfrm>
            <a:off x="189756" y="1196752"/>
            <a:ext cx="11809312" cy="5040560"/>
          </a:xfrm>
        </p:spPr>
        <p:txBody>
          <a:bodyPr rtlCol="0">
            <a:normAutofit fontScale="70000" lnSpcReduction="20000"/>
          </a:bodyPr>
          <a:lstStyle/>
          <a:p>
            <a:r>
              <a:rPr lang="ru-RU" b="1" dirty="0">
                <a:ea typeface="+mn-lt"/>
                <a:cs typeface="+mn-lt"/>
              </a:rPr>
              <a:t>Традиционные («примитивные») культуры: </a:t>
            </a:r>
            <a:r>
              <a:rPr lang="ru-RU" dirty="0">
                <a:ea typeface="+mn-lt"/>
                <a:cs typeface="+mn-lt"/>
              </a:rPr>
              <a:t>суицид - «плохая смерть». </a:t>
            </a:r>
            <a:r>
              <a:rPr lang="ru-RU" dirty="0" err="1">
                <a:ea typeface="+mn-lt"/>
                <a:cs typeface="+mn-lt"/>
              </a:rPr>
              <a:t>Суициденты</a:t>
            </a:r>
            <a:r>
              <a:rPr lang="ru-RU" dirty="0">
                <a:ea typeface="+mn-lt"/>
                <a:cs typeface="+mn-lt"/>
              </a:rPr>
              <a:t> превращаются во вредоносных духов.</a:t>
            </a:r>
            <a:endParaRPr lang="en-US" dirty="0">
              <a:ea typeface="+mn-lt"/>
              <a:cs typeface="+mn-lt"/>
            </a:endParaRPr>
          </a:p>
          <a:p>
            <a:r>
              <a:rPr lang="ru-RU" b="1" dirty="0">
                <a:ea typeface="+mn-lt"/>
                <a:cs typeface="+mn-lt"/>
              </a:rPr>
              <a:t>Античность - разделение мнений:</a:t>
            </a:r>
            <a:endParaRPr lang="en-US" b="1" dirty="0">
              <a:ea typeface="+mn-lt"/>
              <a:cs typeface="+mn-lt"/>
            </a:endParaRPr>
          </a:p>
          <a:p>
            <a:pPr lvl="1"/>
            <a:r>
              <a:rPr lang="ru-RU" dirty="0">
                <a:ea typeface="+mn-lt"/>
                <a:cs typeface="+mn-lt"/>
              </a:rPr>
              <a:t>Суицид - преступление против законов высшей гармонии - Пифагор, Аристотель. </a:t>
            </a:r>
            <a:endParaRPr lang="en-US" dirty="0">
              <a:ea typeface="+mn-lt"/>
              <a:cs typeface="+mn-lt"/>
            </a:endParaRPr>
          </a:p>
          <a:p>
            <a:pPr lvl="1"/>
            <a:r>
              <a:rPr lang="ru-RU" dirty="0">
                <a:ea typeface="+mn-lt"/>
                <a:cs typeface="+mn-lt"/>
              </a:rPr>
              <a:t>Суицид нежелателен, но допустим, если указан "всевидящими богами" (обстоятельствами) - Сократ, Платон</a:t>
            </a:r>
            <a:endParaRPr lang="en-US" dirty="0">
              <a:ea typeface="+mn-lt"/>
              <a:cs typeface="+mn-lt"/>
            </a:endParaRPr>
          </a:p>
          <a:p>
            <a:pPr lvl="1"/>
            <a:r>
              <a:rPr lang="ru-RU" dirty="0">
                <a:ea typeface="+mn-lt"/>
                <a:cs typeface="+mn-lt"/>
              </a:rPr>
              <a:t>Суицид вполне допустим, если жизнь стала невыносима (эпикурейцы) либо возможна потеря контроля над ней (стоики).</a:t>
            </a:r>
          </a:p>
          <a:p>
            <a:r>
              <a:rPr lang="ru-RU" b="1" dirty="0">
                <a:ea typeface="+mn-lt"/>
                <a:cs typeface="+mn-lt"/>
              </a:rPr>
              <a:t>Древняя Иудея </a:t>
            </a:r>
            <a:r>
              <a:rPr lang="ru-RU" dirty="0">
                <a:ea typeface="+mn-lt"/>
                <a:cs typeface="+mn-lt"/>
              </a:rPr>
              <a:t>- негативное отношение к суициду. Человек - со-творец бога, у него с богом - договор. Суицид как попытка этот договор нарушить. Исключения - принуждение к идолопоклонству, инцесту или убийству, а также пленение. Суицид в таких случаях не осуждается, но и не превозносится.</a:t>
            </a:r>
          </a:p>
          <a:p>
            <a:r>
              <a:rPr lang="ru-RU" b="1" dirty="0">
                <a:ea typeface="+mn-lt"/>
                <a:cs typeface="+mn-lt"/>
              </a:rPr>
              <a:t>Япония</a:t>
            </a:r>
            <a:r>
              <a:rPr lang="ru-RU" dirty="0">
                <a:ea typeface="+mn-lt"/>
                <a:cs typeface="+mn-lt"/>
              </a:rPr>
              <a:t> - самоубийство носит ритуальный характер, чётко оговорены ситуации, допускающие (иногда - безальтернативно) суицид, а также его способы. Некоторые виды самоубийств в японской культуре:</a:t>
            </a:r>
          </a:p>
          <a:p>
            <a:pPr lvl="1"/>
            <a:r>
              <a:rPr lang="ru-RU" sz="2400" dirty="0" err="1">
                <a:ea typeface="+mn-lt"/>
                <a:cs typeface="+mn-lt"/>
              </a:rPr>
              <a:t>ояко-синдзю</a:t>
            </a:r>
            <a:r>
              <a:rPr lang="ru-RU" sz="2400" dirty="0">
                <a:ea typeface="+mn-lt"/>
                <a:cs typeface="+mn-lt"/>
              </a:rPr>
              <a:t> - парный суицид молодых людей, не имеющих возможности обрести счастье в этой жизни, или матери и детей</a:t>
            </a:r>
            <a:endParaRPr lang="en-US" sz="2400" dirty="0">
              <a:ea typeface="+mn-lt"/>
              <a:cs typeface="+mn-lt"/>
            </a:endParaRPr>
          </a:p>
          <a:p>
            <a:pPr lvl="1"/>
            <a:r>
              <a:rPr lang="ru-RU" sz="2400" dirty="0" err="1">
                <a:ea typeface="+mn-lt"/>
                <a:cs typeface="+mn-lt"/>
              </a:rPr>
              <a:t>дзюнси</a:t>
            </a:r>
            <a:r>
              <a:rPr lang="ru-RU" sz="2400" dirty="0">
                <a:ea typeface="+mn-lt"/>
                <a:cs typeface="+mn-lt"/>
              </a:rPr>
              <a:t> — самоубийство подданного после смерти феодала</a:t>
            </a:r>
            <a:endParaRPr lang="en-US" sz="2400" dirty="0">
              <a:ea typeface="+mn-lt"/>
              <a:cs typeface="+mn-lt"/>
            </a:endParaRPr>
          </a:p>
          <a:p>
            <a:pPr lvl="1"/>
            <a:r>
              <a:rPr lang="ru-RU" sz="2400" dirty="0" err="1">
                <a:ea typeface="+mn-lt"/>
                <a:cs typeface="+mn-lt"/>
              </a:rPr>
              <a:t>инсеки-джисатцу</a:t>
            </a:r>
            <a:r>
              <a:rPr lang="ru-RU" sz="2400" dirty="0">
                <a:ea typeface="+mn-lt"/>
                <a:cs typeface="+mn-lt"/>
              </a:rPr>
              <a:t> — суицид, совершаемый, если некто, с кем человек связан, подозревается в порочащем честь поступке</a:t>
            </a:r>
            <a:endParaRPr lang="en-US" sz="2400" dirty="0">
              <a:ea typeface="+mn-lt"/>
              <a:cs typeface="+mn-lt"/>
            </a:endParaRPr>
          </a:p>
          <a:p>
            <a:pPr lvl="1"/>
            <a:r>
              <a:rPr lang="ru-RU" sz="2400" dirty="0">
                <a:ea typeface="+mn-lt"/>
                <a:cs typeface="+mn-lt"/>
              </a:rPr>
              <a:t>возрастные самоубийства - их совершают пожилые семейные пары в случаях тяжелых, неизлечимых заболеваний одного или обоих супругов</a:t>
            </a:r>
          </a:p>
        </p:txBody>
      </p:sp>
    </p:spTree>
    <p:extLst>
      <p:ext uri="{BB962C8B-B14F-4D97-AF65-F5344CB8AC3E}">
        <p14:creationId xmlns:p14="http://schemas.microsoft.com/office/powerpoint/2010/main" val="14879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Культурно-исторический контекст</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8</a:t>
            </a:fld>
            <a:endParaRPr lang="ru-RU" noProof="0"/>
          </a:p>
        </p:txBody>
      </p:sp>
      <p:sp>
        <p:nvSpPr>
          <p:cNvPr id="5" name="Объект 2"/>
          <p:cNvSpPr>
            <a:spLocks noGrp="1"/>
          </p:cNvSpPr>
          <p:nvPr>
            <p:ph idx="1"/>
          </p:nvPr>
        </p:nvSpPr>
        <p:spPr>
          <a:xfrm>
            <a:off x="189756" y="1556792"/>
            <a:ext cx="11881320" cy="4536504"/>
          </a:xfrm>
        </p:spPr>
        <p:txBody>
          <a:bodyPr rtlCol="0">
            <a:normAutofit fontScale="85000" lnSpcReduction="10000"/>
          </a:bodyPr>
          <a:lstStyle/>
          <a:p>
            <a:r>
              <a:rPr lang="ru-RU" b="1" dirty="0">
                <a:ea typeface="+mn-lt"/>
                <a:cs typeface="+mn-lt"/>
              </a:rPr>
              <a:t>В исламе </a:t>
            </a:r>
            <a:r>
              <a:rPr lang="ru-RU" dirty="0">
                <a:ea typeface="+mn-lt"/>
                <a:cs typeface="+mn-lt"/>
              </a:rPr>
              <a:t>самоубийство — тяжелейший из грехов и решительно запрещается Кораном. Тем не менее, иногда поощряются героические самоубийства во имя отечества и Аллаха.</a:t>
            </a:r>
            <a:endParaRPr lang="en-US" dirty="0">
              <a:ea typeface="+mn-lt"/>
              <a:cs typeface="+mn-lt"/>
            </a:endParaRPr>
          </a:p>
          <a:p>
            <a:r>
              <a:rPr lang="ru-RU" b="1" dirty="0">
                <a:ea typeface="+mn-lt"/>
                <a:cs typeface="+mn-lt"/>
              </a:rPr>
              <a:t>Индуизм</a:t>
            </a:r>
            <a:r>
              <a:rPr lang="ru-RU" dirty="0">
                <a:ea typeface="+mn-lt"/>
                <a:cs typeface="+mn-lt"/>
              </a:rPr>
              <a:t> - самоубийство допустимо (иногда - необходимо) как определённый этап духовного развития (религиозный мотив). Смысл - освобождение от оков материального мира (Сансары) с его цепью кармических перерождений. Кроме того, для высших слоёв допускалось ритуальное самосожжение вдов после смерти мужа (сати). «Бытовые» причины суицида категорически отвергались. </a:t>
            </a:r>
            <a:endParaRPr lang="ru-RU" dirty="0"/>
          </a:p>
          <a:p>
            <a:r>
              <a:rPr lang="ru-RU" b="1" dirty="0">
                <a:ea typeface="+mn-lt"/>
                <a:cs typeface="+mn-lt"/>
              </a:rPr>
              <a:t>Буддизм</a:t>
            </a:r>
            <a:r>
              <a:rPr lang="ru-RU" dirty="0">
                <a:ea typeface="+mn-lt"/>
                <a:cs typeface="+mn-lt"/>
              </a:rPr>
              <a:t> - самоубийство не может прервать Сансару, а только привести к дальнейшему перерождению, но уже не человеком, а, например, животным или голодным демоном. Допускались отдельные случаи ритуальных самоубийств монахов.</a:t>
            </a:r>
            <a:endParaRPr lang="en-US" dirty="0">
              <a:ea typeface="+mn-lt"/>
              <a:cs typeface="+mn-lt"/>
            </a:endParaRPr>
          </a:p>
          <a:p>
            <a:r>
              <a:rPr lang="ru-RU" b="1" dirty="0">
                <a:ea typeface="+mn-lt"/>
                <a:cs typeface="+mn-lt"/>
              </a:rPr>
              <a:t>Христианство</a:t>
            </a:r>
            <a:r>
              <a:rPr lang="ru-RU" dirty="0">
                <a:ea typeface="+mn-lt"/>
                <a:cs typeface="+mn-lt"/>
              </a:rPr>
              <a:t> - с IV века отношение к суициду отрицательное. Это убийство, заведомо исключающее возможность покаяния.</a:t>
            </a:r>
            <a:endParaRPr lang="en-US" dirty="0">
              <a:ea typeface="+mn-lt"/>
              <a:cs typeface="+mn-lt"/>
            </a:endParaRPr>
          </a:p>
          <a:p>
            <a:r>
              <a:rPr lang="ru-RU" b="1" dirty="0">
                <a:ea typeface="+mn-lt"/>
                <a:cs typeface="+mn-lt"/>
              </a:rPr>
              <a:t>Философы Возрождения</a:t>
            </a:r>
            <a:r>
              <a:rPr lang="ru-RU" dirty="0">
                <a:ea typeface="+mn-lt"/>
                <a:cs typeface="+mn-lt"/>
              </a:rPr>
              <a:t> - отрицая суицид, допускали его как способ прервать невыносимые страдания и оправдывали его юридически (я не вор, если уношу своё - М. Монтень «Опыты» . 2).</a:t>
            </a:r>
          </a:p>
        </p:txBody>
      </p:sp>
    </p:spTree>
    <p:extLst>
      <p:ext uri="{BB962C8B-B14F-4D97-AF65-F5344CB8AC3E}">
        <p14:creationId xmlns:p14="http://schemas.microsoft.com/office/powerpoint/2010/main" val="344650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48" y="393576"/>
            <a:ext cx="11881320" cy="587152"/>
          </a:xfrm>
        </p:spPr>
        <p:txBody>
          <a:bodyPr rtlCol="0"/>
          <a:lstStyle/>
          <a:p>
            <a:r>
              <a:rPr lang="ru-RU" dirty="0">
                <a:ea typeface="+mj-lt"/>
                <a:cs typeface="+mj-lt"/>
              </a:rPr>
              <a:t>Культурно-исторический контекст</a:t>
            </a:r>
            <a:endParaRPr lang="ru" dirty="0"/>
          </a:p>
        </p:txBody>
      </p:sp>
      <p:sp>
        <p:nvSpPr>
          <p:cNvPr id="4" name="Номер слайда 3"/>
          <p:cNvSpPr>
            <a:spLocks noGrp="1"/>
          </p:cNvSpPr>
          <p:nvPr>
            <p:ph type="sldNum" sz="quarter" idx="12"/>
          </p:nvPr>
        </p:nvSpPr>
        <p:spPr/>
        <p:txBody>
          <a:bodyPr/>
          <a:lstStyle/>
          <a:p>
            <a:pPr rtl="0"/>
            <a:fld id="{DF28FB93-0A08-4E7D-8E63-9EFA29F1E093}" type="slidenum">
              <a:rPr lang="ru-RU" noProof="0" smtClean="0"/>
              <a:pPr rtl="0"/>
              <a:t>9</a:t>
            </a:fld>
            <a:endParaRPr lang="ru-RU" noProof="0"/>
          </a:p>
        </p:txBody>
      </p:sp>
      <p:sp>
        <p:nvSpPr>
          <p:cNvPr id="5" name="Объект 2"/>
          <p:cNvSpPr>
            <a:spLocks noGrp="1"/>
          </p:cNvSpPr>
          <p:nvPr>
            <p:ph idx="1"/>
          </p:nvPr>
        </p:nvSpPr>
        <p:spPr>
          <a:xfrm>
            <a:off x="189756" y="1556792"/>
            <a:ext cx="11881320" cy="4536504"/>
          </a:xfrm>
        </p:spPr>
        <p:txBody>
          <a:bodyPr rtlCol="0">
            <a:normAutofit/>
          </a:bodyPr>
          <a:lstStyle/>
          <a:p>
            <a:r>
              <a:rPr lang="ru-RU" b="1" dirty="0">
                <a:ea typeface="+mn-lt"/>
                <a:cs typeface="+mn-lt"/>
              </a:rPr>
              <a:t>Дохристианская Русь </a:t>
            </a:r>
            <a:r>
              <a:rPr lang="ru-RU" dirty="0">
                <a:ea typeface="+mn-lt"/>
                <a:cs typeface="+mn-lt"/>
              </a:rPr>
              <a:t>– «славянки не хотели переживать мужей и добровольно </a:t>
            </a:r>
            <a:r>
              <a:rPr lang="ru-RU" dirty="0" err="1">
                <a:ea typeface="+mn-lt"/>
                <a:cs typeface="+mn-lt"/>
              </a:rPr>
              <a:t>сожигались</a:t>
            </a:r>
            <a:r>
              <a:rPr lang="ru-RU" dirty="0">
                <a:ea typeface="+mn-lt"/>
                <a:cs typeface="+mn-lt"/>
              </a:rPr>
              <a:t> на костре с их трупами. Вдова живая бесчестила семейство», - Н.М. Карамзин. Многие языческие племена допускали суицид как «достойную смерть» вместо старости, плена.</a:t>
            </a:r>
            <a:endParaRPr lang="en-US" dirty="0">
              <a:ea typeface="+mn-lt"/>
              <a:cs typeface="+mn-lt"/>
            </a:endParaRPr>
          </a:p>
          <a:p>
            <a:r>
              <a:rPr lang="ru-RU" b="1" dirty="0">
                <a:ea typeface="+mn-lt"/>
                <a:cs typeface="+mn-lt"/>
              </a:rPr>
              <a:t>Православие</a:t>
            </a:r>
            <a:r>
              <a:rPr lang="ru-RU" dirty="0">
                <a:ea typeface="+mn-lt"/>
                <a:cs typeface="+mn-lt"/>
              </a:rPr>
              <a:t> - суицид категорически исключается как приравненный к убийству. Отказ от традиционного погребения, воскрешения. Завещания самоубийц считались недействительными. Однако допускались суициды, совершавшиеся по соображениям чести и самопожертвования, а также в состоянии помешательства. Вину самоубийцы разделяют окружающие его люди, оказавшиеся неспособными к действенному состраданию и проявлению милосердия.</a:t>
            </a:r>
          </a:p>
        </p:txBody>
      </p:sp>
    </p:spTree>
    <p:extLst>
      <p:ext uri="{BB962C8B-B14F-4D97-AF65-F5344CB8AC3E}">
        <p14:creationId xmlns:p14="http://schemas.microsoft.com/office/powerpoint/2010/main" val="309368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с обзором планирования проекта">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6713848_TF03460544" id="{30B3B0C4-9B2C-4E69-8E28-C02DEE867D7B}" vid="{1E615EF9-395E-4C1B-B1C0-E38A1E9E9FF5}"/>
    </a:ext>
  </a:extLst>
</a:theme>
</file>

<file path=ppt/theme/theme2.xml><?xml version="1.0" encoding="utf-8"?>
<a:theme xmlns:a="http://schemas.openxmlformats.org/drawingml/2006/main" name="Тема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с обзором планирования бизнес-проекта</Template>
  <TotalTime>719</TotalTime>
  <Words>5137</Words>
  <Application>Microsoft Office PowerPoint</Application>
  <PresentationFormat>Произвольный</PresentationFormat>
  <Paragraphs>527</Paragraphs>
  <Slides>57</Slides>
  <Notes>56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57</vt:i4>
      </vt:variant>
    </vt:vector>
  </HeadingPairs>
  <TitlesOfParts>
    <vt:vector size="66" baseType="lpstr">
      <vt:lpstr>Meiryo</vt:lpstr>
      <vt:lpstr>Arial</vt:lpstr>
      <vt:lpstr>Calibri</vt:lpstr>
      <vt:lpstr>Corbel</vt:lpstr>
      <vt:lpstr>Garamond</vt:lpstr>
      <vt:lpstr>Liberation Sans</vt:lpstr>
      <vt:lpstr>Univers</vt:lpstr>
      <vt:lpstr>Wingdings</vt:lpstr>
      <vt:lpstr>Презентация с обзором планирования проекта</vt:lpstr>
      <vt:lpstr>Суицидальное поведение детей и подростков: понятие, характеристика, виды, особенности</vt:lpstr>
      <vt:lpstr>ОПРЕДЕЛЕНИЯ</vt:lpstr>
      <vt:lpstr>ОПРЕДЕЛЕНИЯ</vt:lpstr>
      <vt:lpstr>СТАТИСТИКА</vt:lpstr>
      <vt:lpstr>СТАТИСТИКА</vt:lpstr>
      <vt:lpstr>СТАТИСТИКА</vt:lpstr>
      <vt:lpstr>Культурно-исторический контекст</vt:lpstr>
      <vt:lpstr>Культурно-исторический контекст</vt:lpstr>
      <vt:lpstr>Культурно-исторический контекст</vt:lpstr>
      <vt:lpstr>Для эффективной работы необходимо</vt:lpstr>
      <vt:lpstr>Мифы и предрассудки</vt:lpstr>
      <vt:lpstr>Мифы и предрассудки</vt:lpstr>
      <vt:lpstr>Мифы и предрассудки</vt:lpstr>
      <vt:lpstr>«Компоненты» суицида (Эдвин Шнейдман)</vt:lpstr>
      <vt:lpstr>Причины возникновения душевной боли (Э.Шнейдман)</vt:lpstr>
      <vt:lpstr>Мотивы самоубийства (Моховиков, 2001)</vt:lpstr>
      <vt:lpstr>Этапы суицида</vt:lpstr>
      <vt:lpstr>Современные подростки</vt:lpstr>
      <vt:lpstr>Социальная ситуация развития</vt:lpstr>
      <vt:lpstr>Ведущая деятельность</vt:lpstr>
      <vt:lpstr>Новообразования</vt:lpstr>
      <vt:lpstr>Иерархическая структура личности (по К. К. Платонову)</vt:lpstr>
      <vt:lpstr>Особенности суицидального поведения подростков</vt:lpstr>
      <vt:lpstr>Подростковые проблемы</vt:lpstr>
      <vt:lpstr>Тематика обращений на Детский телефон доверия</vt:lpstr>
      <vt:lpstr>Особенности подростковой депрессии</vt:lpstr>
      <vt:lpstr>Факторы суицидального риска</vt:lpstr>
      <vt:lpstr>Социально-демографические факторы</vt:lpstr>
      <vt:lpstr>Природные факторы</vt:lpstr>
      <vt:lpstr>Медицинские факторы</vt:lpstr>
      <vt:lpstr>Индивидуально-психологические факторы</vt:lpstr>
      <vt:lpstr>Факторы риска специфичные для школьной среды</vt:lpstr>
      <vt:lpstr>Признаки суицидальной опасности - вербальные «ключи»</vt:lpstr>
      <vt:lpstr>Признаки суицидальной опасности - бихевиоральные «ключи»</vt:lpstr>
      <vt:lpstr>Признаки суицидальной опасности - бихевиоральные «ключи»</vt:lpstr>
      <vt:lpstr>Признаки суицидальной опасности - ситуационные «ключи»</vt:lpstr>
      <vt:lpstr>Психологическая диагностика</vt:lpstr>
      <vt:lpstr>Психологическая диагностика</vt:lpstr>
      <vt:lpstr>Подходы к оказанию помощи</vt:lpstr>
      <vt:lpstr>Личностные защитные факторы</vt:lpstr>
      <vt:lpstr>Социальные защитные факторы</vt:lpstr>
      <vt:lpstr>Защитные факторы образовательной среды</vt:lpstr>
      <vt:lpstr>Защитные факторы образовательной среды</vt:lpstr>
      <vt:lpstr>Собственные взгляды</vt:lpstr>
      <vt:lpstr>Основные направления работы с подростками</vt:lpstr>
      <vt:lpstr>Особенности оказания помощи</vt:lpstr>
      <vt:lpstr>Особенности оказания помощи</vt:lpstr>
      <vt:lpstr>Особенности оказания помощи</vt:lpstr>
      <vt:lpstr>Особенности оказания помощи</vt:lpstr>
      <vt:lpstr>Что НЕ делаем</vt:lpstr>
      <vt:lpstr>Публичная суицидальная попытка</vt:lpstr>
      <vt:lpstr>Завершённый суицид</vt:lpstr>
      <vt:lpstr>Если суицид произошел на глазах у сверстников</vt:lpstr>
      <vt:lpstr>Особенности оказания помощи близким</vt:lpstr>
      <vt:lpstr>Презентация PowerPoint</vt:lpstr>
      <vt:lpstr>Литература: https://disk.yandex.ru/d/6kpQFeTLDVs2qg</vt:lpstr>
      <vt:lpstr>Контакты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Суицидальное поведение детей и подростков: понятие, характеристика, виды, особенности</dc:title>
  <dc:creator>Павел Петров</dc:creator>
  <cp:lastModifiedBy>Пастьева Анастасия Павловна</cp:lastModifiedBy>
  <cp:revision>24</cp:revision>
  <dcterms:created xsi:type="dcterms:W3CDTF">2025-05-24T10:00:21Z</dcterms:created>
  <dcterms:modified xsi:type="dcterms:W3CDTF">2025-05-26T13:15:08Z</dcterms:modified>
</cp:coreProperties>
</file>